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notesMasterIdLst>
    <p:notesMasterId r:id="rId84"/>
  </p:notesMasterIdLst>
  <p:sldIdLst>
    <p:sldId id="3582" r:id="rId5"/>
    <p:sldId id="891" r:id="rId6"/>
    <p:sldId id="274" r:id="rId7"/>
    <p:sldId id="880" r:id="rId8"/>
    <p:sldId id="3577" r:id="rId9"/>
    <p:sldId id="346" r:id="rId10"/>
    <p:sldId id="347" r:id="rId11"/>
    <p:sldId id="348" r:id="rId12"/>
    <p:sldId id="350" r:id="rId13"/>
    <p:sldId id="3578" r:id="rId14"/>
    <p:sldId id="351" r:id="rId15"/>
    <p:sldId id="3455" r:id="rId16"/>
    <p:sldId id="353" r:id="rId17"/>
    <p:sldId id="3448" r:id="rId18"/>
    <p:sldId id="905" r:id="rId19"/>
    <p:sldId id="257" r:id="rId20"/>
    <p:sldId id="258" r:id="rId21"/>
    <p:sldId id="259" r:id="rId22"/>
    <p:sldId id="262" r:id="rId23"/>
    <p:sldId id="265" r:id="rId24"/>
    <p:sldId id="266" r:id="rId25"/>
    <p:sldId id="260" r:id="rId26"/>
    <p:sldId id="322" r:id="rId27"/>
    <p:sldId id="383" r:id="rId28"/>
    <p:sldId id="267" r:id="rId29"/>
    <p:sldId id="261" r:id="rId30"/>
    <p:sldId id="325" r:id="rId31"/>
    <p:sldId id="324" r:id="rId32"/>
    <p:sldId id="384" r:id="rId33"/>
    <p:sldId id="389" r:id="rId34"/>
    <p:sldId id="390" r:id="rId35"/>
    <p:sldId id="328" r:id="rId36"/>
    <p:sldId id="327" r:id="rId37"/>
    <p:sldId id="329" r:id="rId38"/>
    <p:sldId id="391" r:id="rId39"/>
    <p:sldId id="334" r:id="rId40"/>
    <p:sldId id="335" r:id="rId41"/>
    <p:sldId id="337" r:id="rId42"/>
    <p:sldId id="338" r:id="rId43"/>
    <p:sldId id="392" r:id="rId44"/>
    <p:sldId id="393" r:id="rId45"/>
    <p:sldId id="394" r:id="rId46"/>
    <p:sldId id="339" r:id="rId47"/>
    <p:sldId id="264" r:id="rId48"/>
    <p:sldId id="341" r:id="rId49"/>
    <p:sldId id="376" r:id="rId50"/>
    <p:sldId id="381" r:id="rId51"/>
    <p:sldId id="382" r:id="rId52"/>
    <p:sldId id="343" r:id="rId53"/>
    <p:sldId id="892" r:id="rId54"/>
    <p:sldId id="900" r:id="rId55"/>
    <p:sldId id="272" r:id="rId56"/>
    <p:sldId id="286" r:id="rId57"/>
    <p:sldId id="283" r:id="rId58"/>
    <p:sldId id="898" r:id="rId59"/>
    <p:sldId id="901" r:id="rId60"/>
    <p:sldId id="288" r:id="rId61"/>
    <p:sldId id="902" r:id="rId62"/>
    <p:sldId id="903" r:id="rId63"/>
    <p:sldId id="904" r:id="rId64"/>
    <p:sldId id="268" r:id="rId65"/>
    <p:sldId id="366" r:id="rId66"/>
    <p:sldId id="367" r:id="rId67"/>
    <p:sldId id="368" r:id="rId68"/>
    <p:sldId id="369" r:id="rId69"/>
    <p:sldId id="371" r:id="rId70"/>
    <p:sldId id="370" r:id="rId71"/>
    <p:sldId id="358" r:id="rId72"/>
    <p:sldId id="365" r:id="rId73"/>
    <p:sldId id="3574" r:id="rId74"/>
    <p:sldId id="359" r:id="rId75"/>
    <p:sldId id="363" r:id="rId76"/>
    <p:sldId id="364" r:id="rId77"/>
    <p:sldId id="3454" r:id="rId78"/>
    <p:sldId id="3581" r:id="rId79"/>
    <p:sldId id="374" r:id="rId80"/>
    <p:sldId id="3568" r:id="rId81"/>
    <p:sldId id="3569" r:id="rId82"/>
    <p:sldId id="256" r:id="rId83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notesMaster" Target="notesMasters/notesMaster1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theme" Target="theme/them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BEB5B0-568B-4051-8A88-FF74D0E5817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13F4487C-0602-489E-B93E-287024B9C98E}">
      <dgm:prSet phldrT="[Texto]" custT="1"/>
      <dgm:spPr/>
      <dgm:t>
        <a:bodyPr/>
        <a:lstStyle/>
        <a:p>
          <a:r>
            <a:rPr lang="es-ES" sz="1400"/>
            <a:t>Ley 26.476</a:t>
          </a:r>
        </a:p>
        <a:p>
          <a:r>
            <a:rPr lang="es-ES" sz="1400"/>
            <a:t>2009</a:t>
          </a:r>
        </a:p>
        <a:p>
          <a:r>
            <a:rPr lang="es-ES" sz="1400" b="1"/>
            <a:t>CFK</a:t>
          </a:r>
        </a:p>
        <a:p>
          <a:r>
            <a:rPr lang="es-ES" sz="1400" b="1"/>
            <a:t>Julio Cobos</a:t>
          </a:r>
        </a:p>
      </dgm:t>
    </dgm:pt>
    <dgm:pt modelId="{E1481722-EDBD-4707-BD9A-07B16647F2A9}" type="parTrans" cxnId="{25BBE800-B557-4431-81F4-479C3D11897B}">
      <dgm:prSet/>
      <dgm:spPr/>
      <dgm:t>
        <a:bodyPr/>
        <a:lstStyle/>
        <a:p>
          <a:endParaRPr lang="es-AR" sz="1400"/>
        </a:p>
      </dgm:t>
    </dgm:pt>
    <dgm:pt modelId="{43F4CBFC-50DE-493F-A176-2D7D61E071D1}" type="sibTrans" cxnId="{25BBE800-B557-4431-81F4-479C3D11897B}">
      <dgm:prSet/>
      <dgm:spPr/>
      <dgm:t>
        <a:bodyPr/>
        <a:lstStyle/>
        <a:p>
          <a:endParaRPr lang="es-AR" sz="1400"/>
        </a:p>
      </dgm:t>
    </dgm:pt>
    <dgm:pt modelId="{128364D0-6606-44DC-97D4-69B5D9CFDA68}">
      <dgm:prSet phldrT="[Texto]" custT="1"/>
      <dgm:spPr/>
      <dgm:t>
        <a:bodyPr/>
        <a:lstStyle/>
        <a:p>
          <a:r>
            <a:rPr lang="es-ES" sz="1400"/>
            <a:t>Ley 26.860 (CEDIN)</a:t>
          </a:r>
        </a:p>
        <a:p>
          <a:r>
            <a:rPr lang="es-ES" sz="1400"/>
            <a:t>2013/2015</a:t>
          </a:r>
        </a:p>
        <a:p>
          <a:r>
            <a:rPr lang="es-ES" sz="1400" b="1"/>
            <a:t>CFK</a:t>
          </a:r>
        </a:p>
        <a:p>
          <a:r>
            <a:rPr lang="es-ES" sz="1400" b="1"/>
            <a:t>Amado </a:t>
          </a:r>
          <a:r>
            <a:rPr lang="es-ES" sz="1400" b="1" err="1"/>
            <a:t>Boudou</a:t>
          </a:r>
          <a:r>
            <a:rPr lang="es-ES" sz="1400"/>
            <a:t> </a:t>
          </a:r>
          <a:endParaRPr lang="es-AR" sz="1400"/>
        </a:p>
      </dgm:t>
    </dgm:pt>
    <dgm:pt modelId="{3BEEC113-E8E0-4577-9A1C-215262709B74}" type="parTrans" cxnId="{93E20356-4192-40A5-80F1-FB0641A5DFD0}">
      <dgm:prSet/>
      <dgm:spPr/>
      <dgm:t>
        <a:bodyPr/>
        <a:lstStyle/>
        <a:p>
          <a:endParaRPr lang="es-AR" sz="1400"/>
        </a:p>
      </dgm:t>
    </dgm:pt>
    <dgm:pt modelId="{197EE483-087D-4FB6-A5D1-7B75732EA4F9}" type="sibTrans" cxnId="{93E20356-4192-40A5-80F1-FB0641A5DFD0}">
      <dgm:prSet/>
      <dgm:spPr/>
      <dgm:t>
        <a:bodyPr/>
        <a:lstStyle/>
        <a:p>
          <a:endParaRPr lang="es-AR" sz="1400"/>
        </a:p>
      </dgm:t>
    </dgm:pt>
    <dgm:pt modelId="{63EF65B0-A093-4E23-A0CE-AF26BAE6E907}">
      <dgm:prSet phldrT="[Texto]" custT="1"/>
      <dgm:spPr/>
      <dgm:t>
        <a:bodyPr/>
        <a:lstStyle/>
        <a:p>
          <a:r>
            <a:rPr lang="es-ES" sz="1400"/>
            <a:t>Ley 27.260</a:t>
          </a:r>
        </a:p>
        <a:p>
          <a:r>
            <a:rPr lang="es-ES" sz="1400"/>
            <a:t>2016/2017</a:t>
          </a:r>
        </a:p>
        <a:p>
          <a:r>
            <a:rPr lang="es-ES" sz="1400" b="1"/>
            <a:t>Mauricio Macri</a:t>
          </a:r>
        </a:p>
        <a:p>
          <a:r>
            <a:rPr lang="es-ES" sz="1400" b="1"/>
            <a:t>Gabriela Michetti</a:t>
          </a:r>
          <a:endParaRPr lang="es-AR" sz="1400" b="1"/>
        </a:p>
      </dgm:t>
    </dgm:pt>
    <dgm:pt modelId="{BB1E9AB7-CE79-47AA-9549-13B31D6A07C5}" type="parTrans" cxnId="{4AA0BF4B-FC73-42C4-8ABE-8C3D0A126120}">
      <dgm:prSet/>
      <dgm:spPr/>
      <dgm:t>
        <a:bodyPr/>
        <a:lstStyle/>
        <a:p>
          <a:endParaRPr lang="es-AR" sz="1400"/>
        </a:p>
      </dgm:t>
    </dgm:pt>
    <dgm:pt modelId="{0124687F-24B3-4E5B-A84B-3F86F782A28E}" type="sibTrans" cxnId="{4AA0BF4B-FC73-42C4-8ABE-8C3D0A126120}">
      <dgm:prSet/>
      <dgm:spPr/>
      <dgm:t>
        <a:bodyPr/>
        <a:lstStyle/>
        <a:p>
          <a:endParaRPr lang="es-AR" sz="1400"/>
        </a:p>
      </dgm:t>
    </dgm:pt>
    <dgm:pt modelId="{CF1B2B25-7A40-4BEA-8F28-0D485BA6C87C}">
      <dgm:prSet phldrT="[Texto]" custT="1"/>
      <dgm:spPr/>
      <dgm:t>
        <a:bodyPr/>
        <a:lstStyle/>
        <a:p>
          <a:r>
            <a:rPr lang="es-ES" sz="1400"/>
            <a:t>Ley 27.541 </a:t>
          </a:r>
        </a:p>
        <a:p>
          <a:r>
            <a:rPr lang="es-ES" sz="1400"/>
            <a:t>(Moratoria)</a:t>
          </a:r>
        </a:p>
        <a:p>
          <a:r>
            <a:rPr lang="es-ES" sz="1400"/>
            <a:t>2020/2021</a:t>
          </a:r>
        </a:p>
        <a:p>
          <a:r>
            <a:rPr lang="es-ES" sz="1400" b="1"/>
            <a:t>Alberto Fernández</a:t>
          </a:r>
        </a:p>
        <a:p>
          <a:r>
            <a:rPr lang="es-ES" sz="1400" b="1"/>
            <a:t>CFK </a:t>
          </a:r>
          <a:endParaRPr lang="es-AR" sz="1400" b="1"/>
        </a:p>
      </dgm:t>
    </dgm:pt>
    <dgm:pt modelId="{2AD23361-C81F-4FF6-8881-56FE741CFAD8}" type="parTrans" cxnId="{C0C1BA4B-BEFF-4230-8CED-2D81D41DC6DA}">
      <dgm:prSet/>
      <dgm:spPr/>
      <dgm:t>
        <a:bodyPr/>
        <a:lstStyle/>
        <a:p>
          <a:endParaRPr lang="es-AR" sz="1400"/>
        </a:p>
      </dgm:t>
    </dgm:pt>
    <dgm:pt modelId="{5D1E22A9-5089-46D0-8882-A71CB45DFC68}" type="sibTrans" cxnId="{C0C1BA4B-BEFF-4230-8CED-2D81D41DC6DA}">
      <dgm:prSet/>
      <dgm:spPr/>
      <dgm:t>
        <a:bodyPr/>
        <a:lstStyle/>
        <a:p>
          <a:endParaRPr lang="es-AR" sz="1400"/>
        </a:p>
      </dgm:t>
    </dgm:pt>
    <dgm:pt modelId="{C1938ADD-0A2F-45B6-8B71-0E055351C11E}">
      <dgm:prSet phldrT="[Texto]" custT="1"/>
      <dgm:spPr/>
      <dgm:t>
        <a:bodyPr/>
        <a:lstStyle/>
        <a:p>
          <a:r>
            <a:rPr lang="es-ES" sz="1400"/>
            <a:t>Ley 27.619 </a:t>
          </a:r>
        </a:p>
        <a:p>
          <a:r>
            <a:rPr lang="es-ES" sz="1400"/>
            <a:t>(Construcción)</a:t>
          </a:r>
        </a:p>
        <a:p>
          <a:r>
            <a:rPr lang="es-ES" sz="1400"/>
            <a:t>2022/2023</a:t>
          </a:r>
        </a:p>
        <a:p>
          <a:r>
            <a:rPr lang="es-ES" sz="1400" b="1"/>
            <a:t>Alberto Fernández </a:t>
          </a:r>
        </a:p>
        <a:p>
          <a:r>
            <a:rPr lang="es-ES" sz="1400" b="1"/>
            <a:t>CFK</a:t>
          </a:r>
          <a:endParaRPr lang="es-AR" sz="1400" b="1"/>
        </a:p>
      </dgm:t>
    </dgm:pt>
    <dgm:pt modelId="{B56CD718-2851-4BA1-8991-F27A02BD7BD0}" type="parTrans" cxnId="{58D3473A-7188-40B4-9718-EA4326B0313C}">
      <dgm:prSet/>
      <dgm:spPr/>
      <dgm:t>
        <a:bodyPr/>
        <a:lstStyle/>
        <a:p>
          <a:endParaRPr lang="es-AR" sz="1400"/>
        </a:p>
      </dgm:t>
    </dgm:pt>
    <dgm:pt modelId="{28EAF9F4-2333-475C-9FAB-32D093C171D7}" type="sibTrans" cxnId="{58D3473A-7188-40B4-9718-EA4326B0313C}">
      <dgm:prSet/>
      <dgm:spPr/>
      <dgm:t>
        <a:bodyPr/>
        <a:lstStyle/>
        <a:p>
          <a:endParaRPr lang="es-AR" sz="1400"/>
        </a:p>
      </dgm:t>
    </dgm:pt>
    <dgm:pt modelId="{B3C6B17A-6DDA-47AA-871B-BBEE899CAB78}" type="pres">
      <dgm:prSet presAssocID="{2BBEB5B0-568B-4051-8A88-FF74D0E5817A}" presName="Name0" presStyleCnt="0">
        <dgm:presLayoutVars>
          <dgm:dir/>
          <dgm:resizeHandles val="exact"/>
        </dgm:presLayoutVars>
      </dgm:prSet>
      <dgm:spPr/>
    </dgm:pt>
    <dgm:pt modelId="{6179A28E-5F70-4F5E-8F08-39D837681017}" type="pres">
      <dgm:prSet presAssocID="{2BBEB5B0-568B-4051-8A88-FF74D0E5817A}" presName="arrow" presStyleLbl="bgShp" presStyleIdx="0" presStyleCnt="1"/>
      <dgm:spPr/>
    </dgm:pt>
    <dgm:pt modelId="{15937EFB-85D0-46DD-90EA-3C356D89D49F}" type="pres">
      <dgm:prSet presAssocID="{2BBEB5B0-568B-4051-8A88-FF74D0E5817A}" presName="points" presStyleCnt="0"/>
      <dgm:spPr/>
    </dgm:pt>
    <dgm:pt modelId="{CF23788D-E847-41CE-A567-81ADC4A2AE8D}" type="pres">
      <dgm:prSet presAssocID="{13F4487C-0602-489E-B93E-287024B9C98E}" presName="compositeA" presStyleCnt="0"/>
      <dgm:spPr/>
    </dgm:pt>
    <dgm:pt modelId="{373DBECF-E2C3-4DE0-8572-4460E3C7DE2D}" type="pres">
      <dgm:prSet presAssocID="{13F4487C-0602-489E-B93E-287024B9C98E}" presName="textA" presStyleLbl="revTx" presStyleIdx="0" presStyleCnt="5" custScaleX="195315">
        <dgm:presLayoutVars>
          <dgm:bulletEnabled val="1"/>
        </dgm:presLayoutVars>
      </dgm:prSet>
      <dgm:spPr/>
    </dgm:pt>
    <dgm:pt modelId="{C34E6DB3-1F63-4020-A56A-CF76103A4847}" type="pres">
      <dgm:prSet presAssocID="{13F4487C-0602-489E-B93E-287024B9C98E}" presName="circleA" presStyleLbl="node1" presStyleIdx="0" presStyleCnt="5"/>
      <dgm:spPr/>
    </dgm:pt>
    <dgm:pt modelId="{A8A2C9B8-0A80-4CC5-9B36-3740B8135DD2}" type="pres">
      <dgm:prSet presAssocID="{13F4487C-0602-489E-B93E-287024B9C98E}" presName="spaceA" presStyleCnt="0"/>
      <dgm:spPr/>
    </dgm:pt>
    <dgm:pt modelId="{DFD9E84F-0ED8-4190-8682-9F1699CB3CB1}" type="pres">
      <dgm:prSet presAssocID="{43F4CBFC-50DE-493F-A176-2D7D61E071D1}" presName="space" presStyleCnt="0"/>
      <dgm:spPr/>
    </dgm:pt>
    <dgm:pt modelId="{22DCEB12-89B1-4991-83EC-EBF7E3D1DC0E}" type="pres">
      <dgm:prSet presAssocID="{128364D0-6606-44DC-97D4-69B5D9CFDA68}" presName="compositeB" presStyleCnt="0"/>
      <dgm:spPr/>
    </dgm:pt>
    <dgm:pt modelId="{04198AE0-7AA7-4A72-81C7-6C8507C8BC8C}" type="pres">
      <dgm:prSet presAssocID="{128364D0-6606-44DC-97D4-69B5D9CFDA68}" presName="textB" presStyleLbl="revTx" presStyleIdx="1" presStyleCnt="5" custScaleX="219966">
        <dgm:presLayoutVars>
          <dgm:bulletEnabled val="1"/>
        </dgm:presLayoutVars>
      </dgm:prSet>
      <dgm:spPr/>
    </dgm:pt>
    <dgm:pt modelId="{EB8F623D-D10B-4B06-BB18-ABA4D2874C98}" type="pres">
      <dgm:prSet presAssocID="{128364D0-6606-44DC-97D4-69B5D9CFDA68}" presName="circleB" presStyleLbl="node1" presStyleIdx="1" presStyleCnt="5"/>
      <dgm:spPr>
        <a:solidFill>
          <a:srgbClr val="002060"/>
        </a:solidFill>
      </dgm:spPr>
    </dgm:pt>
    <dgm:pt modelId="{99D8461E-07A8-4F9E-9BEB-CBFE152CD8DB}" type="pres">
      <dgm:prSet presAssocID="{128364D0-6606-44DC-97D4-69B5D9CFDA68}" presName="spaceB" presStyleCnt="0"/>
      <dgm:spPr/>
    </dgm:pt>
    <dgm:pt modelId="{DA89362F-28D4-4FD3-A53C-6031BA9845E4}" type="pres">
      <dgm:prSet presAssocID="{197EE483-087D-4FB6-A5D1-7B75732EA4F9}" presName="space" presStyleCnt="0"/>
      <dgm:spPr/>
    </dgm:pt>
    <dgm:pt modelId="{FE9C6D41-085B-43ED-82F6-26CA5675D390}" type="pres">
      <dgm:prSet presAssocID="{63EF65B0-A093-4E23-A0CE-AF26BAE6E907}" presName="compositeA" presStyleCnt="0"/>
      <dgm:spPr/>
    </dgm:pt>
    <dgm:pt modelId="{55FC1DA0-4C84-4341-9311-31EED1E44CBA}" type="pres">
      <dgm:prSet presAssocID="{63EF65B0-A093-4E23-A0CE-AF26BAE6E907}" presName="textA" presStyleLbl="revTx" presStyleIdx="2" presStyleCnt="5" custScaleX="254850">
        <dgm:presLayoutVars>
          <dgm:bulletEnabled val="1"/>
        </dgm:presLayoutVars>
      </dgm:prSet>
      <dgm:spPr/>
    </dgm:pt>
    <dgm:pt modelId="{6EC90C8A-C22A-4B59-9424-AE3015C7435B}" type="pres">
      <dgm:prSet presAssocID="{63EF65B0-A093-4E23-A0CE-AF26BAE6E907}" presName="circleA" presStyleLbl="node1" presStyleIdx="2" presStyleCnt="5"/>
      <dgm:spPr/>
    </dgm:pt>
    <dgm:pt modelId="{E9F755CE-4439-4063-BB95-7ED1784108EC}" type="pres">
      <dgm:prSet presAssocID="{63EF65B0-A093-4E23-A0CE-AF26BAE6E907}" presName="spaceA" presStyleCnt="0"/>
      <dgm:spPr/>
    </dgm:pt>
    <dgm:pt modelId="{09F3EF79-53F5-41EE-8EBA-8DC53AC60CBD}" type="pres">
      <dgm:prSet presAssocID="{0124687F-24B3-4E5B-A84B-3F86F782A28E}" presName="space" presStyleCnt="0"/>
      <dgm:spPr/>
    </dgm:pt>
    <dgm:pt modelId="{E9890946-D1B8-4DFD-A8EA-9A72AE1ABBE9}" type="pres">
      <dgm:prSet presAssocID="{CF1B2B25-7A40-4BEA-8F28-0D485BA6C87C}" presName="compositeB" presStyleCnt="0"/>
      <dgm:spPr/>
    </dgm:pt>
    <dgm:pt modelId="{26B5FEB1-A9E8-4900-9601-83F6EAF4EA66}" type="pres">
      <dgm:prSet presAssocID="{CF1B2B25-7A40-4BEA-8F28-0D485BA6C87C}" presName="textB" presStyleLbl="revTx" presStyleIdx="3" presStyleCnt="5" custScaleX="291560">
        <dgm:presLayoutVars>
          <dgm:bulletEnabled val="1"/>
        </dgm:presLayoutVars>
      </dgm:prSet>
      <dgm:spPr/>
    </dgm:pt>
    <dgm:pt modelId="{66E1D264-FD2C-43E7-9FC7-C75B75721C33}" type="pres">
      <dgm:prSet presAssocID="{CF1B2B25-7A40-4BEA-8F28-0D485BA6C87C}" presName="circleB" presStyleLbl="node1" presStyleIdx="3" presStyleCnt="5"/>
      <dgm:spPr>
        <a:solidFill>
          <a:srgbClr val="002060"/>
        </a:solidFill>
      </dgm:spPr>
    </dgm:pt>
    <dgm:pt modelId="{D052F4F5-2B10-4194-B69A-F4C8165919F1}" type="pres">
      <dgm:prSet presAssocID="{CF1B2B25-7A40-4BEA-8F28-0D485BA6C87C}" presName="spaceB" presStyleCnt="0"/>
      <dgm:spPr/>
    </dgm:pt>
    <dgm:pt modelId="{31616750-01E9-4185-8CAD-D46A8ABA9591}" type="pres">
      <dgm:prSet presAssocID="{5D1E22A9-5089-46D0-8882-A71CB45DFC68}" presName="space" presStyleCnt="0"/>
      <dgm:spPr/>
    </dgm:pt>
    <dgm:pt modelId="{80E05EB2-6624-406E-B8B9-852981F19F07}" type="pres">
      <dgm:prSet presAssocID="{C1938ADD-0A2F-45B6-8B71-0E055351C11E}" presName="compositeA" presStyleCnt="0"/>
      <dgm:spPr/>
    </dgm:pt>
    <dgm:pt modelId="{511050E4-54E4-4AAC-ACDA-0C912DC1C1CF}" type="pres">
      <dgm:prSet presAssocID="{C1938ADD-0A2F-45B6-8B71-0E055351C11E}" presName="textA" presStyleLbl="revTx" presStyleIdx="4" presStyleCnt="5" custScaleX="258597">
        <dgm:presLayoutVars>
          <dgm:bulletEnabled val="1"/>
        </dgm:presLayoutVars>
      </dgm:prSet>
      <dgm:spPr/>
    </dgm:pt>
    <dgm:pt modelId="{A5DD47A9-928C-47B0-9A9D-02409278CCA6}" type="pres">
      <dgm:prSet presAssocID="{C1938ADD-0A2F-45B6-8B71-0E055351C11E}" presName="circleA" presStyleLbl="node1" presStyleIdx="4" presStyleCnt="5"/>
      <dgm:spPr/>
    </dgm:pt>
    <dgm:pt modelId="{63CF3B8D-81F3-4F76-BEBA-9310FCBBC6BA}" type="pres">
      <dgm:prSet presAssocID="{C1938ADD-0A2F-45B6-8B71-0E055351C11E}" presName="spaceA" presStyleCnt="0"/>
      <dgm:spPr/>
    </dgm:pt>
  </dgm:ptLst>
  <dgm:cxnLst>
    <dgm:cxn modelId="{25BBE800-B557-4431-81F4-479C3D11897B}" srcId="{2BBEB5B0-568B-4051-8A88-FF74D0E5817A}" destId="{13F4487C-0602-489E-B93E-287024B9C98E}" srcOrd="0" destOrd="0" parTransId="{E1481722-EDBD-4707-BD9A-07B16647F2A9}" sibTransId="{43F4CBFC-50DE-493F-A176-2D7D61E071D1}"/>
    <dgm:cxn modelId="{58D3473A-7188-40B4-9718-EA4326B0313C}" srcId="{2BBEB5B0-568B-4051-8A88-FF74D0E5817A}" destId="{C1938ADD-0A2F-45B6-8B71-0E055351C11E}" srcOrd="4" destOrd="0" parTransId="{B56CD718-2851-4BA1-8991-F27A02BD7BD0}" sibTransId="{28EAF9F4-2333-475C-9FAB-32D093C171D7}"/>
    <dgm:cxn modelId="{052DAA3B-716D-45E0-AB60-C1017AB4D2D7}" type="presOf" srcId="{63EF65B0-A093-4E23-A0CE-AF26BAE6E907}" destId="{55FC1DA0-4C84-4341-9311-31EED1E44CBA}" srcOrd="0" destOrd="0" presId="urn:microsoft.com/office/officeart/2005/8/layout/hProcess11"/>
    <dgm:cxn modelId="{AFC6AD47-682B-4E53-AD21-E19F01CE6445}" type="presOf" srcId="{C1938ADD-0A2F-45B6-8B71-0E055351C11E}" destId="{511050E4-54E4-4AAC-ACDA-0C912DC1C1CF}" srcOrd="0" destOrd="0" presId="urn:microsoft.com/office/officeart/2005/8/layout/hProcess11"/>
    <dgm:cxn modelId="{C0C1BA4B-BEFF-4230-8CED-2D81D41DC6DA}" srcId="{2BBEB5B0-568B-4051-8A88-FF74D0E5817A}" destId="{CF1B2B25-7A40-4BEA-8F28-0D485BA6C87C}" srcOrd="3" destOrd="0" parTransId="{2AD23361-C81F-4FF6-8881-56FE741CFAD8}" sibTransId="{5D1E22A9-5089-46D0-8882-A71CB45DFC68}"/>
    <dgm:cxn modelId="{4AA0BF4B-FC73-42C4-8ABE-8C3D0A126120}" srcId="{2BBEB5B0-568B-4051-8A88-FF74D0E5817A}" destId="{63EF65B0-A093-4E23-A0CE-AF26BAE6E907}" srcOrd="2" destOrd="0" parTransId="{BB1E9AB7-CE79-47AA-9549-13B31D6A07C5}" sibTransId="{0124687F-24B3-4E5B-A84B-3F86F782A28E}"/>
    <dgm:cxn modelId="{93E20356-4192-40A5-80F1-FB0641A5DFD0}" srcId="{2BBEB5B0-568B-4051-8A88-FF74D0E5817A}" destId="{128364D0-6606-44DC-97D4-69B5D9CFDA68}" srcOrd="1" destOrd="0" parTransId="{3BEEC113-E8E0-4577-9A1C-215262709B74}" sibTransId="{197EE483-087D-4FB6-A5D1-7B75732EA4F9}"/>
    <dgm:cxn modelId="{364F41AA-489C-4AB4-AAED-78DB6741620B}" type="presOf" srcId="{2BBEB5B0-568B-4051-8A88-FF74D0E5817A}" destId="{B3C6B17A-6DDA-47AA-871B-BBEE899CAB78}" srcOrd="0" destOrd="0" presId="urn:microsoft.com/office/officeart/2005/8/layout/hProcess11"/>
    <dgm:cxn modelId="{F9FBDAC8-32B2-4BF0-82FC-9F35D0551AE4}" type="presOf" srcId="{13F4487C-0602-489E-B93E-287024B9C98E}" destId="{373DBECF-E2C3-4DE0-8572-4460E3C7DE2D}" srcOrd="0" destOrd="0" presId="urn:microsoft.com/office/officeart/2005/8/layout/hProcess11"/>
    <dgm:cxn modelId="{328909D6-306E-447E-B0DE-C286C83CD917}" type="presOf" srcId="{128364D0-6606-44DC-97D4-69B5D9CFDA68}" destId="{04198AE0-7AA7-4A72-81C7-6C8507C8BC8C}" srcOrd="0" destOrd="0" presId="urn:microsoft.com/office/officeart/2005/8/layout/hProcess11"/>
    <dgm:cxn modelId="{69D2B6E5-A460-4704-BAB9-3AC0C5FBD484}" type="presOf" srcId="{CF1B2B25-7A40-4BEA-8F28-0D485BA6C87C}" destId="{26B5FEB1-A9E8-4900-9601-83F6EAF4EA66}" srcOrd="0" destOrd="0" presId="urn:microsoft.com/office/officeart/2005/8/layout/hProcess11"/>
    <dgm:cxn modelId="{A37BE50C-E5E7-4F8A-A36D-F5AE1388CC66}" type="presParOf" srcId="{B3C6B17A-6DDA-47AA-871B-BBEE899CAB78}" destId="{6179A28E-5F70-4F5E-8F08-39D837681017}" srcOrd="0" destOrd="0" presId="urn:microsoft.com/office/officeart/2005/8/layout/hProcess11"/>
    <dgm:cxn modelId="{D4F90954-6D29-4475-99D7-223558977316}" type="presParOf" srcId="{B3C6B17A-6DDA-47AA-871B-BBEE899CAB78}" destId="{15937EFB-85D0-46DD-90EA-3C356D89D49F}" srcOrd="1" destOrd="0" presId="urn:microsoft.com/office/officeart/2005/8/layout/hProcess11"/>
    <dgm:cxn modelId="{D91CEF0C-38A6-4011-9E77-42380AE13237}" type="presParOf" srcId="{15937EFB-85D0-46DD-90EA-3C356D89D49F}" destId="{CF23788D-E847-41CE-A567-81ADC4A2AE8D}" srcOrd="0" destOrd="0" presId="urn:microsoft.com/office/officeart/2005/8/layout/hProcess11"/>
    <dgm:cxn modelId="{819B4A65-A0BA-4BCD-8C73-01A6A6F04C2C}" type="presParOf" srcId="{CF23788D-E847-41CE-A567-81ADC4A2AE8D}" destId="{373DBECF-E2C3-4DE0-8572-4460E3C7DE2D}" srcOrd="0" destOrd="0" presId="urn:microsoft.com/office/officeart/2005/8/layout/hProcess11"/>
    <dgm:cxn modelId="{853F6338-5D89-4ACB-8366-52433234B06A}" type="presParOf" srcId="{CF23788D-E847-41CE-A567-81ADC4A2AE8D}" destId="{C34E6DB3-1F63-4020-A56A-CF76103A4847}" srcOrd="1" destOrd="0" presId="urn:microsoft.com/office/officeart/2005/8/layout/hProcess11"/>
    <dgm:cxn modelId="{31B8793C-0C35-42E4-9256-7E8BE0E9DDB8}" type="presParOf" srcId="{CF23788D-E847-41CE-A567-81ADC4A2AE8D}" destId="{A8A2C9B8-0A80-4CC5-9B36-3740B8135DD2}" srcOrd="2" destOrd="0" presId="urn:microsoft.com/office/officeart/2005/8/layout/hProcess11"/>
    <dgm:cxn modelId="{7049B950-79AD-47B4-8157-456881FCAC1E}" type="presParOf" srcId="{15937EFB-85D0-46DD-90EA-3C356D89D49F}" destId="{DFD9E84F-0ED8-4190-8682-9F1699CB3CB1}" srcOrd="1" destOrd="0" presId="urn:microsoft.com/office/officeart/2005/8/layout/hProcess11"/>
    <dgm:cxn modelId="{024FB1A0-8908-4E92-ADA1-DAAAF67C6F7B}" type="presParOf" srcId="{15937EFB-85D0-46DD-90EA-3C356D89D49F}" destId="{22DCEB12-89B1-4991-83EC-EBF7E3D1DC0E}" srcOrd="2" destOrd="0" presId="urn:microsoft.com/office/officeart/2005/8/layout/hProcess11"/>
    <dgm:cxn modelId="{EAE2D809-3D31-44B5-9D25-068D82F9E89B}" type="presParOf" srcId="{22DCEB12-89B1-4991-83EC-EBF7E3D1DC0E}" destId="{04198AE0-7AA7-4A72-81C7-6C8507C8BC8C}" srcOrd="0" destOrd="0" presId="urn:microsoft.com/office/officeart/2005/8/layout/hProcess11"/>
    <dgm:cxn modelId="{A52F4559-3D0E-4A0D-8379-1D079A08FE8B}" type="presParOf" srcId="{22DCEB12-89B1-4991-83EC-EBF7E3D1DC0E}" destId="{EB8F623D-D10B-4B06-BB18-ABA4D2874C98}" srcOrd="1" destOrd="0" presId="urn:microsoft.com/office/officeart/2005/8/layout/hProcess11"/>
    <dgm:cxn modelId="{32FB112C-D4C5-4DC0-904F-9B73D0F89F6C}" type="presParOf" srcId="{22DCEB12-89B1-4991-83EC-EBF7E3D1DC0E}" destId="{99D8461E-07A8-4F9E-9BEB-CBFE152CD8DB}" srcOrd="2" destOrd="0" presId="urn:microsoft.com/office/officeart/2005/8/layout/hProcess11"/>
    <dgm:cxn modelId="{093BE423-3295-432A-8725-58D9D58E8060}" type="presParOf" srcId="{15937EFB-85D0-46DD-90EA-3C356D89D49F}" destId="{DA89362F-28D4-4FD3-A53C-6031BA9845E4}" srcOrd="3" destOrd="0" presId="urn:microsoft.com/office/officeart/2005/8/layout/hProcess11"/>
    <dgm:cxn modelId="{AB15A682-0D51-4DB3-AACE-ECD7C5C0372E}" type="presParOf" srcId="{15937EFB-85D0-46DD-90EA-3C356D89D49F}" destId="{FE9C6D41-085B-43ED-82F6-26CA5675D390}" srcOrd="4" destOrd="0" presId="urn:microsoft.com/office/officeart/2005/8/layout/hProcess11"/>
    <dgm:cxn modelId="{F86C1A76-53AE-452D-9B8D-494ADA952A80}" type="presParOf" srcId="{FE9C6D41-085B-43ED-82F6-26CA5675D390}" destId="{55FC1DA0-4C84-4341-9311-31EED1E44CBA}" srcOrd="0" destOrd="0" presId="urn:microsoft.com/office/officeart/2005/8/layout/hProcess11"/>
    <dgm:cxn modelId="{2653A00F-9163-423C-985F-3EDF37CF82B1}" type="presParOf" srcId="{FE9C6D41-085B-43ED-82F6-26CA5675D390}" destId="{6EC90C8A-C22A-4B59-9424-AE3015C7435B}" srcOrd="1" destOrd="0" presId="urn:microsoft.com/office/officeart/2005/8/layout/hProcess11"/>
    <dgm:cxn modelId="{DE71921B-3B6C-43C5-A4D5-10E67DC6DE5A}" type="presParOf" srcId="{FE9C6D41-085B-43ED-82F6-26CA5675D390}" destId="{E9F755CE-4439-4063-BB95-7ED1784108EC}" srcOrd="2" destOrd="0" presId="urn:microsoft.com/office/officeart/2005/8/layout/hProcess11"/>
    <dgm:cxn modelId="{F9ADE030-5FD9-42ED-8436-D02A270FD43F}" type="presParOf" srcId="{15937EFB-85D0-46DD-90EA-3C356D89D49F}" destId="{09F3EF79-53F5-41EE-8EBA-8DC53AC60CBD}" srcOrd="5" destOrd="0" presId="urn:microsoft.com/office/officeart/2005/8/layout/hProcess11"/>
    <dgm:cxn modelId="{E0EB72B1-0061-4E0E-B3BA-432E15EEADAB}" type="presParOf" srcId="{15937EFB-85D0-46DD-90EA-3C356D89D49F}" destId="{E9890946-D1B8-4DFD-A8EA-9A72AE1ABBE9}" srcOrd="6" destOrd="0" presId="urn:microsoft.com/office/officeart/2005/8/layout/hProcess11"/>
    <dgm:cxn modelId="{FECBF887-3A34-47F4-B0B7-DAA27E490E3A}" type="presParOf" srcId="{E9890946-D1B8-4DFD-A8EA-9A72AE1ABBE9}" destId="{26B5FEB1-A9E8-4900-9601-83F6EAF4EA66}" srcOrd="0" destOrd="0" presId="urn:microsoft.com/office/officeart/2005/8/layout/hProcess11"/>
    <dgm:cxn modelId="{7E8B6F57-32AD-4DDF-9CB1-A6BA77259958}" type="presParOf" srcId="{E9890946-D1B8-4DFD-A8EA-9A72AE1ABBE9}" destId="{66E1D264-FD2C-43E7-9FC7-C75B75721C33}" srcOrd="1" destOrd="0" presId="urn:microsoft.com/office/officeart/2005/8/layout/hProcess11"/>
    <dgm:cxn modelId="{DF12D2DA-E08A-4DBA-9651-6A0ED8367D29}" type="presParOf" srcId="{E9890946-D1B8-4DFD-A8EA-9A72AE1ABBE9}" destId="{D052F4F5-2B10-4194-B69A-F4C8165919F1}" srcOrd="2" destOrd="0" presId="urn:microsoft.com/office/officeart/2005/8/layout/hProcess11"/>
    <dgm:cxn modelId="{5187287D-829E-4319-A6EE-55DFE062B152}" type="presParOf" srcId="{15937EFB-85D0-46DD-90EA-3C356D89D49F}" destId="{31616750-01E9-4185-8CAD-D46A8ABA9591}" srcOrd="7" destOrd="0" presId="urn:microsoft.com/office/officeart/2005/8/layout/hProcess11"/>
    <dgm:cxn modelId="{7AE7A8CE-A1D7-4E15-9466-8C4FBE4497A5}" type="presParOf" srcId="{15937EFB-85D0-46DD-90EA-3C356D89D49F}" destId="{80E05EB2-6624-406E-B8B9-852981F19F07}" srcOrd="8" destOrd="0" presId="urn:microsoft.com/office/officeart/2005/8/layout/hProcess11"/>
    <dgm:cxn modelId="{C2199566-F609-48C7-B935-EB2FAF2603ED}" type="presParOf" srcId="{80E05EB2-6624-406E-B8B9-852981F19F07}" destId="{511050E4-54E4-4AAC-ACDA-0C912DC1C1CF}" srcOrd="0" destOrd="0" presId="urn:microsoft.com/office/officeart/2005/8/layout/hProcess11"/>
    <dgm:cxn modelId="{2B2B45D2-8E7B-4E49-9987-319798A39A2A}" type="presParOf" srcId="{80E05EB2-6624-406E-B8B9-852981F19F07}" destId="{A5DD47A9-928C-47B0-9A9D-02409278CCA6}" srcOrd="1" destOrd="0" presId="urn:microsoft.com/office/officeart/2005/8/layout/hProcess11"/>
    <dgm:cxn modelId="{FE980891-47A8-4B0D-AA6B-A9E43D8C8619}" type="presParOf" srcId="{80E05EB2-6624-406E-B8B9-852981F19F07}" destId="{63CF3B8D-81F3-4F76-BEBA-9310FCBBC6B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93B6317-D977-4F18-8719-048974A1BA7E}" type="doc">
      <dgm:prSet loTypeId="urn:microsoft.com/office/officeart/2018/2/layout/IconCircleList" loCatId="icon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s-AR"/>
        </a:p>
      </dgm:t>
    </dgm:pt>
    <dgm:pt modelId="{48592A88-C3D1-4D96-8CC0-75D2CF5BB524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S" sz="30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rPr>
            <a:t>Bienes en Argentina</a:t>
          </a:r>
          <a:endParaRPr lang="es-AR" sz="3000" dirty="0">
            <a:latin typeface="ADLaM Display" panose="02010000000000000000" pitchFamily="2" charset="0"/>
            <a:ea typeface="ADLaM Display" panose="02010000000000000000" pitchFamily="2" charset="0"/>
            <a:cs typeface="ADLaM Display" panose="02010000000000000000" pitchFamily="2" charset="0"/>
          </a:endParaRPr>
        </a:p>
      </dgm:t>
    </dgm:pt>
    <dgm:pt modelId="{1A3A9552-6BFB-45FF-BBF9-9AF19A093694}" type="parTrans" cxnId="{1D0C8F66-9065-498E-B904-1146F0CA9870}">
      <dgm:prSet/>
      <dgm:spPr/>
      <dgm:t>
        <a:bodyPr/>
        <a:lstStyle/>
        <a:p>
          <a:endParaRPr lang="es-AR"/>
        </a:p>
      </dgm:t>
    </dgm:pt>
    <dgm:pt modelId="{1449C045-5466-49D5-A3F2-CF728749F9F2}" type="sibTrans" cxnId="{1D0C8F66-9065-498E-B904-1146F0CA9870}">
      <dgm:prSet/>
      <dgm:spPr/>
      <dgm:t>
        <a:bodyPr/>
        <a:lstStyle/>
        <a:p>
          <a:pPr>
            <a:lnSpc>
              <a:spcPct val="100000"/>
            </a:lnSpc>
          </a:pPr>
          <a:endParaRPr lang="es-AR"/>
        </a:p>
      </dgm:t>
    </dgm:pt>
    <dgm:pt modelId="{88E23643-6A72-47BA-8673-A2DD472A4163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S" sz="300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rPr>
            <a:t>Bienes en el Exterior</a:t>
          </a:r>
          <a:endParaRPr lang="es-AR" sz="3000">
            <a:latin typeface="ADLaM Display" panose="02010000000000000000" pitchFamily="2" charset="0"/>
            <a:ea typeface="ADLaM Display" panose="02010000000000000000" pitchFamily="2" charset="0"/>
            <a:cs typeface="ADLaM Display" panose="02010000000000000000" pitchFamily="2" charset="0"/>
          </a:endParaRPr>
        </a:p>
      </dgm:t>
    </dgm:pt>
    <dgm:pt modelId="{0AC83F52-ADAF-4C81-9FE1-A3FB35298FD7}" type="parTrans" cxnId="{08A5C305-24C7-4DF3-B367-0F36FF0B794A}">
      <dgm:prSet/>
      <dgm:spPr/>
      <dgm:t>
        <a:bodyPr/>
        <a:lstStyle/>
        <a:p>
          <a:endParaRPr lang="es-AR"/>
        </a:p>
      </dgm:t>
    </dgm:pt>
    <dgm:pt modelId="{D8E4AB18-6BB4-4E37-B696-A39E6A1DD48A}" type="sibTrans" cxnId="{08A5C305-24C7-4DF3-B367-0F36FF0B794A}">
      <dgm:prSet/>
      <dgm:spPr/>
      <dgm:t>
        <a:bodyPr/>
        <a:lstStyle/>
        <a:p>
          <a:endParaRPr lang="es-AR"/>
        </a:p>
      </dgm:t>
    </dgm:pt>
    <dgm:pt modelId="{D7A7F197-811E-4574-9B8F-66CD1A2A8C7D}" type="pres">
      <dgm:prSet presAssocID="{B93B6317-D977-4F18-8719-048974A1BA7E}" presName="root" presStyleCnt="0">
        <dgm:presLayoutVars>
          <dgm:dir/>
          <dgm:resizeHandles val="exact"/>
        </dgm:presLayoutVars>
      </dgm:prSet>
      <dgm:spPr/>
    </dgm:pt>
    <dgm:pt modelId="{CA391D6C-5BD7-42D2-B657-1A65C4E80786}" type="pres">
      <dgm:prSet presAssocID="{B93B6317-D977-4F18-8719-048974A1BA7E}" presName="container" presStyleCnt="0">
        <dgm:presLayoutVars>
          <dgm:dir/>
          <dgm:resizeHandles val="exact"/>
        </dgm:presLayoutVars>
      </dgm:prSet>
      <dgm:spPr/>
    </dgm:pt>
    <dgm:pt modelId="{13D2AC33-23F6-4518-B4B6-74F006758A2D}" type="pres">
      <dgm:prSet presAssocID="{48592A88-C3D1-4D96-8CC0-75D2CF5BB524}" presName="compNode" presStyleCnt="0"/>
      <dgm:spPr/>
    </dgm:pt>
    <dgm:pt modelId="{531050F2-EF6D-4DB4-860C-3783EBF9A337}" type="pres">
      <dgm:prSet presAssocID="{48592A88-C3D1-4D96-8CC0-75D2CF5BB524}" presName="iconBgRect" presStyleLbl="bgShp" presStyleIdx="0" presStyleCnt="2"/>
      <dgm:spPr/>
    </dgm:pt>
    <dgm:pt modelId="{62097CF2-4DB8-43F3-8910-726F078A185F}" type="pres">
      <dgm:prSet presAssocID="{48592A88-C3D1-4D96-8CC0-75D2CF5BB52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mión"/>
        </a:ext>
      </dgm:extLst>
    </dgm:pt>
    <dgm:pt modelId="{4600B37E-A98C-4D40-991F-37E11F49F69C}" type="pres">
      <dgm:prSet presAssocID="{48592A88-C3D1-4D96-8CC0-75D2CF5BB524}" presName="spaceRect" presStyleCnt="0"/>
      <dgm:spPr/>
    </dgm:pt>
    <dgm:pt modelId="{7AAEF8E3-9C0D-4165-9874-082D243A057D}" type="pres">
      <dgm:prSet presAssocID="{48592A88-C3D1-4D96-8CC0-75D2CF5BB524}" presName="textRect" presStyleLbl="revTx" presStyleIdx="0" presStyleCnt="2">
        <dgm:presLayoutVars>
          <dgm:chMax val="1"/>
          <dgm:chPref val="1"/>
        </dgm:presLayoutVars>
      </dgm:prSet>
      <dgm:spPr/>
    </dgm:pt>
    <dgm:pt modelId="{19AAEF62-DF3B-4F0D-9C94-03C57D55CE23}" type="pres">
      <dgm:prSet presAssocID="{1449C045-5466-49D5-A3F2-CF728749F9F2}" presName="sibTrans" presStyleLbl="sibTrans2D1" presStyleIdx="0" presStyleCnt="0"/>
      <dgm:spPr/>
    </dgm:pt>
    <dgm:pt modelId="{CA59351B-FC3D-42AF-9386-AAB27DB5B142}" type="pres">
      <dgm:prSet presAssocID="{88E23643-6A72-47BA-8673-A2DD472A4163}" presName="compNode" presStyleCnt="0"/>
      <dgm:spPr/>
    </dgm:pt>
    <dgm:pt modelId="{382B7E7A-605D-4C8D-B9CC-618E4A1A70FD}" type="pres">
      <dgm:prSet presAssocID="{88E23643-6A72-47BA-8673-A2DD472A4163}" presName="iconBgRect" presStyleLbl="bgShp" presStyleIdx="1" presStyleCnt="2"/>
      <dgm:spPr/>
    </dgm:pt>
    <dgm:pt modelId="{026BF0B4-4BA8-4263-A8C4-F0769F85DD9D}" type="pres">
      <dgm:prSet presAssocID="{88E23643-6A72-47BA-8673-A2DD472A416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sa"/>
        </a:ext>
      </dgm:extLst>
    </dgm:pt>
    <dgm:pt modelId="{1AC124ED-544A-4AE1-B716-07E55AF1E6B4}" type="pres">
      <dgm:prSet presAssocID="{88E23643-6A72-47BA-8673-A2DD472A4163}" presName="spaceRect" presStyleCnt="0"/>
      <dgm:spPr/>
    </dgm:pt>
    <dgm:pt modelId="{82D11FF5-2C93-44B1-9864-4E11305278E8}" type="pres">
      <dgm:prSet presAssocID="{88E23643-6A72-47BA-8673-A2DD472A416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8A5C305-24C7-4DF3-B367-0F36FF0B794A}" srcId="{B93B6317-D977-4F18-8719-048974A1BA7E}" destId="{88E23643-6A72-47BA-8673-A2DD472A4163}" srcOrd="1" destOrd="0" parTransId="{0AC83F52-ADAF-4C81-9FE1-A3FB35298FD7}" sibTransId="{D8E4AB18-6BB4-4E37-B696-A39E6A1DD48A}"/>
    <dgm:cxn modelId="{50F89428-CA2E-4B8A-B689-09BD8BC84E94}" type="presOf" srcId="{48592A88-C3D1-4D96-8CC0-75D2CF5BB524}" destId="{7AAEF8E3-9C0D-4165-9874-082D243A057D}" srcOrd="0" destOrd="0" presId="urn:microsoft.com/office/officeart/2018/2/layout/IconCircleList"/>
    <dgm:cxn modelId="{1D0C8F66-9065-498E-B904-1146F0CA9870}" srcId="{B93B6317-D977-4F18-8719-048974A1BA7E}" destId="{48592A88-C3D1-4D96-8CC0-75D2CF5BB524}" srcOrd="0" destOrd="0" parTransId="{1A3A9552-6BFB-45FF-BBF9-9AF19A093694}" sibTransId="{1449C045-5466-49D5-A3F2-CF728749F9F2}"/>
    <dgm:cxn modelId="{F54B2D49-0266-466B-9B97-56B7C80EDF39}" type="presOf" srcId="{B93B6317-D977-4F18-8719-048974A1BA7E}" destId="{D7A7F197-811E-4574-9B8F-66CD1A2A8C7D}" srcOrd="0" destOrd="0" presId="urn:microsoft.com/office/officeart/2018/2/layout/IconCircleList"/>
    <dgm:cxn modelId="{01B42AD1-D2DA-441C-8A34-A034C716F237}" type="presOf" srcId="{88E23643-6A72-47BA-8673-A2DD472A4163}" destId="{82D11FF5-2C93-44B1-9864-4E11305278E8}" srcOrd="0" destOrd="0" presId="urn:microsoft.com/office/officeart/2018/2/layout/IconCircleList"/>
    <dgm:cxn modelId="{9ABA27DD-C2E0-4495-B6CD-461EA776B9DF}" type="presOf" srcId="{1449C045-5466-49D5-A3F2-CF728749F9F2}" destId="{19AAEF62-DF3B-4F0D-9C94-03C57D55CE23}" srcOrd="0" destOrd="0" presId="urn:microsoft.com/office/officeart/2018/2/layout/IconCircleList"/>
    <dgm:cxn modelId="{60DF2434-9793-419F-AD8A-6ACDBF945338}" type="presParOf" srcId="{D7A7F197-811E-4574-9B8F-66CD1A2A8C7D}" destId="{CA391D6C-5BD7-42D2-B657-1A65C4E80786}" srcOrd="0" destOrd="0" presId="urn:microsoft.com/office/officeart/2018/2/layout/IconCircleList"/>
    <dgm:cxn modelId="{7C14E4D6-80C6-4D36-8723-D3B5476C0A10}" type="presParOf" srcId="{CA391D6C-5BD7-42D2-B657-1A65C4E80786}" destId="{13D2AC33-23F6-4518-B4B6-74F006758A2D}" srcOrd="0" destOrd="0" presId="urn:microsoft.com/office/officeart/2018/2/layout/IconCircleList"/>
    <dgm:cxn modelId="{E7ED11DA-40EA-429C-9334-91983764EB82}" type="presParOf" srcId="{13D2AC33-23F6-4518-B4B6-74F006758A2D}" destId="{531050F2-EF6D-4DB4-860C-3783EBF9A337}" srcOrd="0" destOrd="0" presId="urn:microsoft.com/office/officeart/2018/2/layout/IconCircleList"/>
    <dgm:cxn modelId="{4882AC43-DA82-4F49-8AE1-4389E7248398}" type="presParOf" srcId="{13D2AC33-23F6-4518-B4B6-74F006758A2D}" destId="{62097CF2-4DB8-43F3-8910-726F078A185F}" srcOrd="1" destOrd="0" presId="urn:microsoft.com/office/officeart/2018/2/layout/IconCircleList"/>
    <dgm:cxn modelId="{70E98F5C-258F-4B13-8A57-94696489A194}" type="presParOf" srcId="{13D2AC33-23F6-4518-B4B6-74F006758A2D}" destId="{4600B37E-A98C-4D40-991F-37E11F49F69C}" srcOrd="2" destOrd="0" presId="urn:microsoft.com/office/officeart/2018/2/layout/IconCircleList"/>
    <dgm:cxn modelId="{D8BD4412-A077-40C8-A80F-F0E9F38F31A2}" type="presParOf" srcId="{13D2AC33-23F6-4518-B4B6-74F006758A2D}" destId="{7AAEF8E3-9C0D-4165-9874-082D243A057D}" srcOrd="3" destOrd="0" presId="urn:microsoft.com/office/officeart/2018/2/layout/IconCircleList"/>
    <dgm:cxn modelId="{A38BCD89-7B2D-490A-9599-F2C915B7066A}" type="presParOf" srcId="{CA391D6C-5BD7-42D2-B657-1A65C4E80786}" destId="{19AAEF62-DF3B-4F0D-9C94-03C57D55CE23}" srcOrd="1" destOrd="0" presId="urn:microsoft.com/office/officeart/2018/2/layout/IconCircleList"/>
    <dgm:cxn modelId="{969822AE-F364-42A6-9D94-883ECCC86DA8}" type="presParOf" srcId="{CA391D6C-5BD7-42D2-B657-1A65C4E80786}" destId="{CA59351B-FC3D-42AF-9386-AAB27DB5B142}" srcOrd="2" destOrd="0" presId="urn:microsoft.com/office/officeart/2018/2/layout/IconCircleList"/>
    <dgm:cxn modelId="{94A56030-8B9F-4963-865E-B126A645C7F6}" type="presParOf" srcId="{CA59351B-FC3D-42AF-9386-AAB27DB5B142}" destId="{382B7E7A-605D-4C8D-B9CC-618E4A1A70FD}" srcOrd="0" destOrd="0" presId="urn:microsoft.com/office/officeart/2018/2/layout/IconCircleList"/>
    <dgm:cxn modelId="{4E6343C7-C201-4D61-ABDF-3935D5181A7D}" type="presParOf" srcId="{CA59351B-FC3D-42AF-9386-AAB27DB5B142}" destId="{026BF0B4-4BA8-4263-A8C4-F0769F85DD9D}" srcOrd="1" destOrd="0" presId="urn:microsoft.com/office/officeart/2018/2/layout/IconCircleList"/>
    <dgm:cxn modelId="{A9E71CCA-78D3-4FF7-91FA-6FAAF07D1993}" type="presParOf" srcId="{CA59351B-FC3D-42AF-9386-AAB27DB5B142}" destId="{1AC124ED-544A-4AE1-B716-07E55AF1E6B4}" srcOrd="2" destOrd="0" presId="urn:microsoft.com/office/officeart/2018/2/layout/IconCircleList"/>
    <dgm:cxn modelId="{70441BE3-A24A-4E8C-B863-7455BD13F354}" type="presParOf" srcId="{CA59351B-FC3D-42AF-9386-AAB27DB5B142}" destId="{82D11FF5-2C93-44B1-9864-4E11305278E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8DAF4B1-F2C8-4475-8A96-5B61D4A2442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305ED6A-61E0-40B2-A87D-FFC8325381D4}">
      <dgm:prSet phldrT="[Texto]"/>
      <dgm:spPr/>
      <dgm:t>
        <a:bodyPr/>
        <a:lstStyle/>
        <a:p>
          <a:r>
            <a:rPr lang="es-ES" b="1" dirty="0"/>
            <a:t>Manifestación de Adhesión</a:t>
          </a:r>
          <a:endParaRPr lang="es-AR" b="1" dirty="0"/>
        </a:p>
      </dgm:t>
    </dgm:pt>
    <dgm:pt modelId="{257368AC-74EA-4616-B74C-D851461D3DF7}" type="parTrans" cxnId="{5DB6B6AE-66E7-4CA0-B37E-A211339B83C3}">
      <dgm:prSet/>
      <dgm:spPr/>
      <dgm:t>
        <a:bodyPr/>
        <a:lstStyle/>
        <a:p>
          <a:endParaRPr lang="es-AR"/>
        </a:p>
      </dgm:t>
    </dgm:pt>
    <dgm:pt modelId="{7F4BCB6B-D972-48BB-9568-5D630CFAC158}" type="sibTrans" cxnId="{5DB6B6AE-66E7-4CA0-B37E-A211339B83C3}">
      <dgm:prSet/>
      <dgm:spPr/>
      <dgm:t>
        <a:bodyPr/>
        <a:lstStyle/>
        <a:p>
          <a:endParaRPr lang="es-AR"/>
        </a:p>
      </dgm:t>
    </dgm:pt>
    <dgm:pt modelId="{4629E770-C3B4-4BCD-808B-7918C3E0234A}">
      <dgm:prSet phldrT="[Texto]"/>
      <dgm:spPr/>
      <dgm:t>
        <a:bodyPr/>
        <a:lstStyle/>
        <a:p>
          <a:r>
            <a:rPr lang="es-ES" b="1" dirty="0"/>
            <a:t>Pago Adelantado Obligatorio </a:t>
          </a:r>
        </a:p>
        <a:p>
          <a:r>
            <a:rPr lang="es-ES" b="1" dirty="0"/>
            <a:t>(Mín.: 75% IER)</a:t>
          </a:r>
          <a:endParaRPr lang="es-AR" b="1" dirty="0"/>
        </a:p>
      </dgm:t>
    </dgm:pt>
    <dgm:pt modelId="{CBFE9131-3880-4CC1-8BDD-FB360F22367A}" type="parTrans" cxnId="{3D1C4BF2-DE95-4459-80FD-2ADC66E2B245}">
      <dgm:prSet/>
      <dgm:spPr/>
      <dgm:t>
        <a:bodyPr/>
        <a:lstStyle/>
        <a:p>
          <a:endParaRPr lang="es-AR"/>
        </a:p>
      </dgm:t>
    </dgm:pt>
    <dgm:pt modelId="{78C30A0F-EDA2-4CB4-844D-2376562C6766}" type="sibTrans" cxnId="{3D1C4BF2-DE95-4459-80FD-2ADC66E2B245}">
      <dgm:prSet/>
      <dgm:spPr/>
      <dgm:t>
        <a:bodyPr/>
        <a:lstStyle/>
        <a:p>
          <a:endParaRPr lang="es-AR"/>
        </a:p>
      </dgm:t>
    </dgm:pt>
    <dgm:pt modelId="{2CD25DBE-0091-4912-9E08-1A3D6F0C6AA6}">
      <dgm:prSet phldrT="[Texto]"/>
      <dgm:spPr/>
      <dgm:t>
        <a:bodyPr/>
        <a:lstStyle/>
        <a:p>
          <a:r>
            <a:rPr lang="es-ES" b="1" dirty="0"/>
            <a:t>Declaración Jurada de Regularización</a:t>
          </a:r>
          <a:endParaRPr lang="es-AR" b="1" dirty="0"/>
        </a:p>
      </dgm:t>
    </dgm:pt>
    <dgm:pt modelId="{8CD18750-A1C4-49D6-9014-AD1E2C4B8247}" type="parTrans" cxnId="{77A28E16-BB20-446D-8BDA-D818259B360A}">
      <dgm:prSet/>
      <dgm:spPr/>
      <dgm:t>
        <a:bodyPr/>
        <a:lstStyle/>
        <a:p>
          <a:endParaRPr lang="es-AR"/>
        </a:p>
      </dgm:t>
    </dgm:pt>
    <dgm:pt modelId="{846986BC-B086-4D98-8E93-88C2D43FD436}" type="sibTrans" cxnId="{77A28E16-BB20-446D-8BDA-D818259B360A}">
      <dgm:prSet/>
      <dgm:spPr/>
      <dgm:t>
        <a:bodyPr/>
        <a:lstStyle/>
        <a:p>
          <a:endParaRPr lang="es-AR"/>
        </a:p>
      </dgm:t>
    </dgm:pt>
    <dgm:pt modelId="{7C7B126B-20B5-4B92-A092-B2446156A635}" type="pres">
      <dgm:prSet presAssocID="{78DAF4B1-F2C8-4475-8A96-5B61D4A24421}" presName="Name0" presStyleCnt="0">
        <dgm:presLayoutVars>
          <dgm:dir/>
          <dgm:animLvl val="lvl"/>
          <dgm:resizeHandles val="exact"/>
        </dgm:presLayoutVars>
      </dgm:prSet>
      <dgm:spPr/>
    </dgm:pt>
    <dgm:pt modelId="{FCA6A177-FAE5-4A72-8929-5ABFEA0E3A26}" type="pres">
      <dgm:prSet presAssocID="{4305ED6A-61E0-40B2-A87D-FFC8325381D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9E4765F-3ABE-4893-957D-8B02FCDAC841}" type="pres">
      <dgm:prSet presAssocID="{7F4BCB6B-D972-48BB-9568-5D630CFAC158}" presName="parTxOnlySpace" presStyleCnt="0"/>
      <dgm:spPr/>
    </dgm:pt>
    <dgm:pt modelId="{DAA54C57-E118-428B-AB10-A720FBBC1B68}" type="pres">
      <dgm:prSet presAssocID="{4629E770-C3B4-4BCD-808B-7918C3E0234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24305D3-0E73-433E-A9DA-B2D8F1D85FD6}" type="pres">
      <dgm:prSet presAssocID="{78C30A0F-EDA2-4CB4-844D-2376562C6766}" presName="parTxOnlySpace" presStyleCnt="0"/>
      <dgm:spPr/>
    </dgm:pt>
    <dgm:pt modelId="{0C44D543-87C7-4E93-8981-0CC191A484BF}" type="pres">
      <dgm:prSet presAssocID="{2CD25DBE-0091-4912-9E08-1A3D6F0C6AA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7A28E16-BB20-446D-8BDA-D818259B360A}" srcId="{78DAF4B1-F2C8-4475-8A96-5B61D4A24421}" destId="{2CD25DBE-0091-4912-9E08-1A3D6F0C6AA6}" srcOrd="2" destOrd="0" parTransId="{8CD18750-A1C4-49D6-9014-AD1E2C4B8247}" sibTransId="{846986BC-B086-4D98-8E93-88C2D43FD436}"/>
    <dgm:cxn modelId="{4C5C664C-144E-42B6-84D7-7889FFCD9AF5}" type="presOf" srcId="{4305ED6A-61E0-40B2-A87D-FFC8325381D4}" destId="{FCA6A177-FAE5-4A72-8929-5ABFEA0E3A26}" srcOrd="0" destOrd="0" presId="urn:microsoft.com/office/officeart/2005/8/layout/chevron1"/>
    <dgm:cxn modelId="{943CF96E-B72B-41FA-B827-533F1A01BEA4}" type="presOf" srcId="{78DAF4B1-F2C8-4475-8A96-5B61D4A24421}" destId="{7C7B126B-20B5-4B92-A092-B2446156A635}" srcOrd="0" destOrd="0" presId="urn:microsoft.com/office/officeart/2005/8/layout/chevron1"/>
    <dgm:cxn modelId="{340DF891-275F-4B63-82EF-3048C31D103C}" type="presOf" srcId="{2CD25DBE-0091-4912-9E08-1A3D6F0C6AA6}" destId="{0C44D543-87C7-4E93-8981-0CC191A484BF}" srcOrd="0" destOrd="0" presId="urn:microsoft.com/office/officeart/2005/8/layout/chevron1"/>
    <dgm:cxn modelId="{23046D9A-B527-4276-88AB-C0B85D9B527B}" type="presOf" srcId="{4629E770-C3B4-4BCD-808B-7918C3E0234A}" destId="{DAA54C57-E118-428B-AB10-A720FBBC1B68}" srcOrd="0" destOrd="0" presId="urn:microsoft.com/office/officeart/2005/8/layout/chevron1"/>
    <dgm:cxn modelId="{5DB6B6AE-66E7-4CA0-B37E-A211339B83C3}" srcId="{78DAF4B1-F2C8-4475-8A96-5B61D4A24421}" destId="{4305ED6A-61E0-40B2-A87D-FFC8325381D4}" srcOrd="0" destOrd="0" parTransId="{257368AC-74EA-4616-B74C-D851461D3DF7}" sibTransId="{7F4BCB6B-D972-48BB-9568-5D630CFAC158}"/>
    <dgm:cxn modelId="{3D1C4BF2-DE95-4459-80FD-2ADC66E2B245}" srcId="{78DAF4B1-F2C8-4475-8A96-5B61D4A24421}" destId="{4629E770-C3B4-4BCD-808B-7918C3E0234A}" srcOrd="1" destOrd="0" parTransId="{CBFE9131-3880-4CC1-8BDD-FB360F22367A}" sibTransId="{78C30A0F-EDA2-4CB4-844D-2376562C6766}"/>
    <dgm:cxn modelId="{50F2C519-CFAC-4852-9E12-D15CA110655B}" type="presParOf" srcId="{7C7B126B-20B5-4B92-A092-B2446156A635}" destId="{FCA6A177-FAE5-4A72-8929-5ABFEA0E3A26}" srcOrd="0" destOrd="0" presId="urn:microsoft.com/office/officeart/2005/8/layout/chevron1"/>
    <dgm:cxn modelId="{743B4133-6BC3-4E10-84A2-603D4E2E4493}" type="presParOf" srcId="{7C7B126B-20B5-4B92-A092-B2446156A635}" destId="{E9E4765F-3ABE-4893-957D-8B02FCDAC841}" srcOrd="1" destOrd="0" presId="urn:microsoft.com/office/officeart/2005/8/layout/chevron1"/>
    <dgm:cxn modelId="{21838981-2DEE-4D79-BCA3-B88B4A559647}" type="presParOf" srcId="{7C7B126B-20B5-4B92-A092-B2446156A635}" destId="{DAA54C57-E118-428B-AB10-A720FBBC1B68}" srcOrd="2" destOrd="0" presId="urn:microsoft.com/office/officeart/2005/8/layout/chevron1"/>
    <dgm:cxn modelId="{CB4CD72B-DD5D-4EF7-B38B-278E3162A145}" type="presParOf" srcId="{7C7B126B-20B5-4B92-A092-B2446156A635}" destId="{E24305D3-0E73-433E-A9DA-B2D8F1D85FD6}" srcOrd="3" destOrd="0" presId="urn:microsoft.com/office/officeart/2005/8/layout/chevron1"/>
    <dgm:cxn modelId="{32DE29C8-6F27-4E09-A904-F6C57284A676}" type="presParOf" srcId="{7C7B126B-20B5-4B92-A092-B2446156A635}" destId="{0C44D543-87C7-4E93-8981-0CC191A484B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99AFDC5-257F-4ED0-B877-CAB32B5A94D5}" type="doc">
      <dgm:prSet loTypeId="urn:microsoft.com/office/officeart/2005/8/layout/process4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AR"/>
        </a:p>
      </dgm:t>
    </dgm:pt>
    <dgm:pt modelId="{97AA67B5-5739-415A-88B1-F349941A4BB1}">
      <dgm:prSet phldrT="[Texto]"/>
      <dgm:spPr/>
      <dgm:t>
        <a:bodyPr/>
        <a:lstStyle/>
        <a:p>
          <a:r>
            <a:rPr lang="es-ES" dirty="0"/>
            <a:t>Los contribuyentes deberán identificar los bienes respecto de los cuales solicitan la aplicación </a:t>
          </a:r>
          <a:endParaRPr lang="es-AR" dirty="0"/>
        </a:p>
      </dgm:t>
    </dgm:pt>
    <dgm:pt modelId="{CB625E7D-64C9-4CA1-A3E9-AA1C2CB3F0DE}" type="parTrans" cxnId="{24591CC2-C66B-479A-AC93-1357B557F681}">
      <dgm:prSet/>
      <dgm:spPr/>
      <dgm:t>
        <a:bodyPr/>
        <a:lstStyle/>
        <a:p>
          <a:endParaRPr lang="es-AR"/>
        </a:p>
      </dgm:t>
    </dgm:pt>
    <dgm:pt modelId="{6EA75C38-F699-48E0-BE9A-73839C6E1B4C}" type="sibTrans" cxnId="{24591CC2-C66B-479A-AC93-1357B557F681}">
      <dgm:prSet/>
      <dgm:spPr/>
      <dgm:t>
        <a:bodyPr/>
        <a:lstStyle/>
        <a:p>
          <a:endParaRPr lang="es-AR"/>
        </a:p>
      </dgm:t>
    </dgm:pt>
    <dgm:pt modelId="{03CF9E19-57F9-47A7-9EE4-1E38D9270A16}">
      <dgm:prSet phldrT="[Texto]"/>
      <dgm:spPr/>
      <dgm:t>
        <a:bodyPr/>
        <a:lstStyle/>
        <a:p>
          <a:r>
            <a:rPr lang="es-ES"/>
            <a:t>Se deberá presentar la documentación necesaria para acreditar la titularidad o posesión de los bienes regularizados </a:t>
          </a:r>
          <a:endParaRPr lang="es-AR"/>
        </a:p>
      </dgm:t>
    </dgm:pt>
    <dgm:pt modelId="{703853DE-65DF-4EC4-B081-BAB298E91783}" type="parTrans" cxnId="{C0F6F8DD-F2B1-43F1-9232-FC90D80B386E}">
      <dgm:prSet/>
      <dgm:spPr/>
      <dgm:t>
        <a:bodyPr/>
        <a:lstStyle/>
        <a:p>
          <a:endParaRPr lang="es-AR"/>
        </a:p>
      </dgm:t>
    </dgm:pt>
    <dgm:pt modelId="{C0E9A949-3350-41B6-9655-E1C7C5CF87AB}" type="sibTrans" cxnId="{C0F6F8DD-F2B1-43F1-9232-FC90D80B386E}">
      <dgm:prSet/>
      <dgm:spPr/>
      <dgm:t>
        <a:bodyPr/>
        <a:lstStyle/>
        <a:p>
          <a:endParaRPr lang="es-AR"/>
        </a:p>
      </dgm:t>
    </dgm:pt>
    <dgm:pt modelId="{99A446CB-FAE6-4CAA-858B-B41202F924E8}">
      <dgm:prSet phldrT="[Texto]">
        <dgm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Declaración jurada de regularización</a:t>
          </a:r>
          <a:r>
            <a:rPr lang="es-E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es-AR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0D90BEC-81EE-4146-8CB2-36DD8449EA14}" type="parTrans" cxnId="{95C7D5B4-8DC7-4AFC-9CB8-2A13F6BB5305}">
      <dgm:prSet/>
      <dgm:spPr/>
      <dgm:t>
        <a:bodyPr/>
        <a:lstStyle/>
        <a:p>
          <a:endParaRPr lang="es-AR"/>
        </a:p>
      </dgm:t>
    </dgm:pt>
    <dgm:pt modelId="{CCEB2624-4136-4B65-A51B-BEA0FEE4534C}" type="sibTrans" cxnId="{95C7D5B4-8DC7-4AFC-9CB8-2A13F6BB5305}">
      <dgm:prSet/>
      <dgm:spPr/>
      <dgm:t>
        <a:bodyPr/>
        <a:lstStyle/>
        <a:p>
          <a:endParaRPr lang="es-AR"/>
        </a:p>
      </dgm:t>
    </dgm:pt>
    <dgm:pt modelId="{A1B8E875-4D91-4A48-A483-9C21944FB7AE}" type="pres">
      <dgm:prSet presAssocID="{F99AFDC5-257F-4ED0-B877-CAB32B5A94D5}" presName="Name0" presStyleCnt="0">
        <dgm:presLayoutVars>
          <dgm:dir/>
          <dgm:animLvl val="lvl"/>
          <dgm:resizeHandles val="exact"/>
        </dgm:presLayoutVars>
      </dgm:prSet>
      <dgm:spPr/>
    </dgm:pt>
    <dgm:pt modelId="{6FDD2615-EA1C-4F9C-B696-686FA361254C}" type="pres">
      <dgm:prSet presAssocID="{03CF9E19-57F9-47A7-9EE4-1E38D9270A16}" presName="boxAndChildren" presStyleCnt="0"/>
      <dgm:spPr/>
    </dgm:pt>
    <dgm:pt modelId="{F1D7FEB5-619D-4D3A-A480-41F483C38D6D}" type="pres">
      <dgm:prSet presAssocID="{03CF9E19-57F9-47A7-9EE4-1E38D9270A16}" presName="parentTextBox" presStyleLbl="node1" presStyleIdx="0" presStyleCnt="3"/>
      <dgm:spPr/>
    </dgm:pt>
    <dgm:pt modelId="{30BCEE2B-83A2-46B6-B099-7AF1C75E07B1}" type="pres">
      <dgm:prSet presAssocID="{6EA75C38-F699-48E0-BE9A-73839C6E1B4C}" presName="sp" presStyleCnt="0"/>
      <dgm:spPr/>
    </dgm:pt>
    <dgm:pt modelId="{0709F829-1A08-4A35-8FE4-E4DB2B31DA53}" type="pres">
      <dgm:prSet presAssocID="{97AA67B5-5739-415A-88B1-F349941A4BB1}" presName="arrowAndChildren" presStyleCnt="0"/>
      <dgm:spPr/>
    </dgm:pt>
    <dgm:pt modelId="{B216DAB5-31AC-421F-AEA6-1D8ADDF83466}" type="pres">
      <dgm:prSet presAssocID="{97AA67B5-5739-415A-88B1-F349941A4BB1}" presName="parentTextArrow" presStyleLbl="node1" presStyleIdx="1" presStyleCnt="3"/>
      <dgm:spPr/>
    </dgm:pt>
    <dgm:pt modelId="{17F57A9A-B8E1-465E-9594-4F57CD5483C0}" type="pres">
      <dgm:prSet presAssocID="{CCEB2624-4136-4B65-A51B-BEA0FEE4534C}" presName="sp" presStyleCnt="0"/>
      <dgm:spPr/>
    </dgm:pt>
    <dgm:pt modelId="{2D182C55-CE2E-441D-938E-F8EB079E5FB7}" type="pres">
      <dgm:prSet presAssocID="{99A446CB-FAE6-4CAA-858B-B41202F924E8}" presName="arrowAndChildren" presStyleCnt="0"/>
      <dgm:spPr/>
    </dgm:pt>
    <dgm:pt modelId="{60AA13B9-E22B-49F2-A64D-73D2C32DCE43}" type="pres">
      <dgm:prSet presAssocID="{99A446CB-FAE6-4CAA-858B-B41202F924E8}" presName="parentTextArrow" presStyleLbl="node1" presStyleIdx="2" presStyleCnt="3"/>
      <dgm:spPr/>
    </dgm:pt>
  </dgm:ptLst>
  <dgm:cxnLst>
    <dgm:cxn modelId="{9B8BAC22-1C9C-45D3-9136-5307FC7DA273}" type="presOf" srcId="{99A446CB-FAE6-4CAA-858B-B41202F924E8}" destId="{60AA13B9-E22B-49F2-A64D-73D2C32DCE43}" srcOrd="0" destOrd="0" presId="urn:microsoft.com/office/officeart/2005/8/layout/process4"/>
    <dgm:cxn modelId="{D1945681-4F1F-4F23-8751-C42632D4279F}" type="presOf" srcId="{03CF9E19-57F9-47A7-9EE4-1E38D9270A16}" destId="{F1D7FEB5-619D-4D3A-A480-41F483C38D6D}" srcOrd="0" destOrd="0" presId="urn:microsoft.com/office/officeart/2005/8/layout/process4"/>
    <dgm:cxn modelId="{95C7D5B4-8DC7-4AFC-9CB8-2A13F6BB5305}" srcId="{F99AFDC5-257F-4ED0-B877-CAB32B5A94D5}" destId="{99A446CB-FAE6-4CAA-858B-B41202F924E8}" srcOrd="0" destOrd="0" parTransId="{40D90BEC-81EE-4146-8CB2-36DD8449EA14}" sibTransId="{CCEB2624-4136-4B65-A51B-BEA0FEE4534C}"/>
    <dgm:cxn modelId="{24591CC2-C66B-479A-AC93-1357B557F681}" srcId="{F99AFDC5-257F-4ED0-B877-CAB32B5A94D5}" destId="{97AA67B5-5739-415A-88B1-F349941A4BB1}" srcOrd="1" destOrd="0" parTransId="{CB625E7D-64C9-4CA1-A3E9-AA1C2CB3F0DE}" sibTransId="{6EA75C38-F699-48E0-BE9A-73839C6E1B4C}"/>
    <dgm:cxn modelId="{C0F6F8DD-F2B1-43F1-9232-FC90D80B386E}" srcId="{F99AFDC5-257F-4ED0-B877-CAB32B5A94D5}" destId="{03CF9E19-57F9-47A7-9EE4-1E38D9270A16}" srcOrd="2" destOrd="0" parTransId="{703853DE-65DF-4EC4-B081-BAB298E91783}" sibTransId="{C0E9A949-3350-41B6-9655-E1C7C5CF87AB}"/>
    <dgm:cxn modelId="{32CF28E7-6F4F-450E-89CD-BA8D59C84D0C}" type="presOf" srcId="{97AA67B5-5739-415A-88B1-F349941A4BB1}" destId="{B216DAB5-31AC-421F-AEA6-1D8ADDF83466}" srcOrd="0" destOrd="0" presId="urn:microsoft.com/office/officeart/2005/8/layout/process4"/>
    <dgm:cxn modelId="{27B6C3FB-16AC-4F21-99F3-16AF6C671DC5}" type="presOf" srcId="{F99AFDC5-257F-4ED0-B877-CAB32B5A94D5}" destId="{A1B8E875-4D91-4A48-A483-9C21944FB7AE}" srcOrd="0" destOrd="0" presId="urn:microsoft.com/office/officeart/2005/8/layout/process4"/>
    <dgm:cxn modelId="{AE081304-6162-4136-8720-284B9A74C585}" type="presParOf" srcId="{A1B8E875-4D91-4A48-A483-9C21944FB7AE}" destId="{6FDD2615-EA1C-4F9C-B696-686FA361254C}" srcOrd="0" destOrd="0" presId="urn:microsoft.com/office/officeart/2005/8/layout/process4"/>
    <dgm:cxn modelId="{9BE372EE-813E-4FB5-8801-99AB24111FE4}" type="presParOf" srcId="{6FDD2615-EA1C-4F9C-B696-686FA361254C}" destId="{F1D7FEB5-619D-4D3A-A480-41F483C38D6D}" srcOrd="0" destOrd="0" presId="urn:microsoft.com/office/officeart/2005/8/layout/process4"/>
    <dgm:cxn modelId="{718D0B37-CB87-45DA-A41C-84C6E77B5BE7}" type="presParOf" srcId="{A1B8E875-4D91-4A48-A483-9C21944FB7AE}" destId="{30BCEE2B-83A2-46B6-B099-7AF1C75E07B1}" srcOrd="1" destOrd="0" presId="urn:microsoft.com/office/officeart/2005/8/layout/process4"/>
    <dgm:cxn modelId="{8B4C1B96-E3AC-4A73-A8FA-1AD5B0C24416}" type="presParOf" srcId="{A1B8E875-4D91-4A48-A483-9C21944FB7AE}" destId="{0709F829-1A08-4A35-8FE4-E4DB2B31DA53}" srcOrd="2" destOrd="0" presId="urn:microsoft.com/office/officeart/2005/8/layout/process4"/>
    <dgm:cxn modelId="{F483058B-35F9-416B-9DBE-66E3167945AD}" type="presParOf" srcId="{0709F829-1A08-4A35-8FE4-E4DB2B31DA53}" destId="{B216DAB5-31AC-421F-AEA6-1D8ADDF83466}" srcOrd="0" destOrd="0" presId="urn:microsoft.com/office/officeart/2005/8/layout/process4"/>
    <dgm:cxn modelId="{5406FEF7-401E-4A19-8F4B-2A8EE19E1EB3}" type="presParOf" srcId="{A1B8E875-4D91-4A48-A483-9C21944FB7AE}" destId="{17F57A9A-B8E1-465E-9594-4F57CD5483C0}" srcOrd="3" destOrd="0" presId="urn:microsoft.com/office/officeart/2005/8/layout/process4"/>
    <dgm:cxn modelId="{8FA9F5B7-180A-4C03-8A39-01EA34DCD4AC}" type="presParOf" srcId="{A1B8E875-4D91-4A48-A483-9C21944FB7AE}" destId="{2D182C55-CE2E-441D-938E-F8EB079E5FB7}" srcOrd="4" destOrd="0" presId="urn:microsoft.com/office/officeart/2005/8/layout/process4"/>
    <dgm:cxn modelId="{B00A9913-C206-4546-8577-127FD017A955}" type="presParOf" srcId="{2D182C55-CE2E-441D-938E-F8EB079E5FB7}" destId="{60AA13B9-E22B-49F2-A64D-73D2C32DCE4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B0335B6-23BA-4A83-A9E0-EE87BE3F6910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C4F4320D-23A8-42F7-B712-F2D7AD76BE4F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S" sz="1600" b="1" dirty="0"/>
            <a:t>Base Imponible en USD</a:t>
          </a:r>
          <a:endParaRPr lang="es-AR" sz="1600" b="1" dirty="0"/>
        </a:p>
      </dgm:t>
    </dgm:pt>
    <dgm:pt modelId="{9419DF3C-E4FA-4891-9E9C-2E1386EBADA6}" type="parTrans" cxnId="{A637C70B-D3AA-484E-957A-9922070A5860}">
      <dgm:prSet/>
      <dgm:spPr/>
      <dgm:t>
        <a:bodyPr/>
        <a:lstStyle/>
        <a:p>
          <a:endParaRPr lang="es-AR" sz="1600"/>
        </a:p>
      </dgm:t>
    </dgm:pt>
    <dgm:pt modelId="{41157A5F-093B-4C7C-A7F9-101694C8898A}" type="sibTrans" cxnId="{A637C70B-D3AA-484E-957A-9922070A5860}">
      <dgm:prSet/>
      <dgm:spPr/>
      <dgm:t>
        <a:bodyPr/>
        <a:lstStyle/>
        <a:p>
          <a:endParaRPr lang="es-AR" sz="1600"/>
        </a:p>
      </dgm:t>
    </dgm:pt>
    <dgm:pt modelId="{65F42488-94C0-4FCE-A8A9-3ED26C41374F}">
      <dgm:prSet phldrT="[Texto]" custT="1"/>
      <dgm:spPr/>
      <dgm:t>
        <a:bodyPr/>
        <a:lstStyle/>
        <a:p>
          <a:r>
            <a:rPr lang="es-ES" sz="1600" dirty="0"/>
            <a:t>Valor Total de los bienes regularizados</a:t>
          </a:r>
          <a:endParaRPr lang="es-AR" sz="1600" dirty="0"/>
        </a:p>
      </dgm:t>
    </dgm:pt>
    <dgm:pt modelId="{5F9719D8-CA50-470D-8C06-788B6AD30F9D}" type="parTrans" cxnId="{373E1B9C-1A44-4682-9EBA-3CA7CC3D21D8}">
      <dgm:prSet custT="1"/>
      <dgm:spPr/>
      <dgm:t>
        <a:bodyPr/>
        <a:lstStyle/>
        <a:p>
          <a:endParaRPr lang="es-AR" sz="1600"/>
        </a:p>
      </dgm:t>
    </dgm:pt>
    <dgm:pt modelId="{23D06BC1-A882-4EB4-AEC1-25E189B738C0}" type="sibTrans" cxnId="{373E1B9C-1A44-4682-9EBA-3CA7CC3D21D8}">
      <dgm:prSet/>
      <dgm:spPr/>
      <dgm:t>
        <a:bodyPr/>
        <a:lstStyle/>
        <a:p>
          <a:endParaRPr lang="es-AR" sz="1600"/>
        </a:p>
      </dgm:t>
    </dgm:pt>
    <dgm:pt modelId="{07B41F6A-94A8-400D-BB91-78180CFB79A6}">
      <dgm:prSet phldrT="[Texto]" custT="1"/>
      <dgm:spPr/>
      <dgm:t>
        <a:bodyPr/>
        <a:lstStyle/>
        <a:p>
          <a:r>
            <a:rPr lang="es-ES" sz="1600" dirty="0"/>
            <a:t>Tipo de Cambio de Regularización</a:t>
          </a:r>
        </a:p>
        <a:p>
          <a:r>
            <a:rPr lang="es-ES" sz="1600" dirty="0"/>
            <a:t>USD 1 = ARS 1.000</a:t>
          </a:r>
          <a:endParaRPr lang="es-AR" sz="1600" dirty="0"/>
        </a:p>
      </dgm:t>
    </dgm:pt>
    <dgm:pt modelId="{A270D514-10F8-45F5-8689-2CB00FC7DEFB}" type="parTrans" cxnId="{11F06FB2-4D37-4DAD-BEA0-72B468E49C35}">
      <dgm:prSet custT="1"/>
      <dgm:spPr/>
      <dgm:t>
        <a:bodyPr/>
        <a:lstStyle/>
        <a:p>
          <a:endParaRPr lang="es-AR" sz="1600"/>
        </a:p>
      </dgm:t>
    </dgm:pt>
    <dgm:pt modelId="{85A2F33F-4CE5-440C-8035-0BE3FDEA525D}" type="sibTrans" cxnId="{11F06FB2-4D37-4DAD-BEA0-72B468E49C35}">
      <dgm:prSet/>
      <dgm:spPr/>
      <dgm:t>
        <a:bodyPr/>
        <a:lstStyle/>
        <a:p>
          <a:endParaRPr lang="es-AR" sz="1600"/>
        </a:p>
      </dgm:t>
    </dgm:pt>
    <dgm:pt modelId="{EB78B527-60C1-41A5-8B13-4D4E8D76D3C5}">
      <dgm:prSet phldrT="[Texto]" custT="1"/>
      <dgm:spPr/>
      <dgm:t>
        <a:bodyPr/>
        <a:lstStyle/>
        <a:p>
          <a:r>
            <a:rPr lang="es-ES" sz="1600" dirty="0"/>
            <a:t>Valores en otras ME se convertirán a USD</a:t>
          </a:r>
          <a:endParaRPr lang="es-AR" sz="1600" dirty="0"/>
        </a:p>
      </dgm:t>
    </dgm:pt>
    <dgm:pt modelId="{7A35E5F1-4A9C-41D1-8FC5-69775D83FC39}" type="parTrans" cxnId="{58B554D3-1D5F-44E5-BD36-55F95B9C3C6E}">
      <dgm:prSet custT="1"/>
      <dgm:spPr/>
      <dgm:t>
        <a:bodyPr/>
        <a:lstStyle/>
        <a:p>
          <a:endParaRPr lang="es-AR" sz="1600"/>
        </a:p>
      </dgm:t>
    </dgm:pt>
    <dgm:pt modelId="{1005B282-E7E3-4D98-8978-FD6D27D44607}" type="sibTrans" cxnId="{58B554D3-1D5F-44E5-BD36-55F95B9C3C6E}">
      <dgm:prSet/>
      <dgm:spPr/>
      <dgm:t>
        <a:bodyPr/>
        <a:lstStyle/>
        <a:p>
          <a:endParaRPr lang="es-AR" sz="1600"/>
        </a:p>
      </dgm:t>
    </dgm:pt>
    <dgm:pt modelId="{BFC02317-222B-49E4-99C6-3550A058EF90}">
      <dgm:prSet phldrT="[Texto]" custT="1"/>
      <dgm:spPr/>
      <dgm:t>
        <a:bodyPr/>
        <a:lstStyle/>
        <a:p>
          <a:r>
            <a:rPr lang="es-ES" sz="1600" dirty="0"/>
            <a:t>Los valores en ARS se convertirán la TC de Regularización</a:t>
          </a:r>
          <a:endParaRPr lang="es-AR" sz="1600" dirty="0"/>
        </a:p>
      </dgm:t>
    </dgm:pt>
    <dgm:pt modelId="{F729AB5D-C9AE-47FF-AF9C-546E07C96D54}" type="parTrans" cxnId="{7343A3B4-A3C0-4CE8-88EF-E670BE868F27}">
      <dgm:prSet custT="1"/>
      <dgm:spPr/>
      <dgm:t>
        <a:bodyPr/>
        <a:lstStyle/>
        <a:p>
          <a:endParaRPr lang="es-AR" sz="1600"/>
        </a:p>
      </dgm:t>
    </dgm:pt>
    <dgm:pt modelId="{F48476A0-B9B0-465F-9945-0E4064A4DDA8}" type="sibTrans" cxnId="{7343A3B4-A3C0-4CE8-88EF-E670BE868F27}">
      <dgm:prSet/>
      <dgm:spPr/>
      <dgm:t>
        <a:bodyPr/>
        <a:lstStyle/>
        <a:p>
          <a:endParaRPr lang="es-AR" sz="1600"/>
        </a:p>
      </dgm:t>
    </dgm:pt>
    <dgm:pt modelId="{F1A6BAE7-4C0A-4B26-B492-1B790BD7F417}" type="pres">
      <dgm:prSet presAssocID="{DB0335B6-23BA-4A83-A9E0-EE87BE3F691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327F6A6-C090-48CC-BE40-4A1711EA3503}" type="pres">
      <dgm:prSet presAssocID="{C4F4320D-23A8-42F7-B712-F2D7AD76BE4F}" presName="centerShape" presStyleLbl="node0" presStyleIdx="0" presStyleCnt="1" custScaleX="112508" custScaleY="105184"/>
      <dgm:spPr/>
    </dgm:pt>
    <dgm:pt modelId="{E9BC7882-3EAC-4980-AD8A-9A5CFAAEAC4E}" type="pres">
      <dgm:prSet presAssocID="{5F9719D8-CA50-470D-8C06-788B6AD30F9D}" presName="parTrans" presStyleLbl="sibTrans2D1" presStyleIdx="0" presStyleCnt="4"/>
      <dgm:spPr/>
    </dgm:pt>
    <dgm:pt modelId="{A29CD341-F3D1-4162-934C-37AE07FE4B6D}" type="pres">
      <dgm:prSet presAssocID="{5F9719D8-CA50-470D-8C06-788B6AD30F9D}" presName="connectorText" presStyleLbl="sibTrans2D1" presStyleIdx="0" presStyleCnt="4"/>
      <dgm:spPr/>
    </dgm:pt>
    <dgm:pt modelId="{73C89E41-6194-4E20-B20E-035C54A188CC}" type="pres">
      <dgm:prSet presAssocID="{65F42488-94C0-4FCE-A8A9-3ED26C41374F}" presName="node" presStyleLbl="node1" presStyleIdx="0" presStyleCnt="4" custScaleX="140003" custScaleY="128433">
        <dgm:presLayoutVars>
          <dgm:bulletEnabled val="1"/>
        </dgm:presLayoutVars>
      </dgm:prSet>
      <dgm:spPr/>
    </dgm:pt>
    <dgm:pt modelId="{35B8A668-F87F-4358-BA72-0501551DEE24}" type="pres">
      <dgm:prSet presAssocID="{A270D514-10F8-45F5-8689-2CB00FC7DEFB}" presName="parTrans" presStyleLbl="sibTrans2D1" presStyleIdx="1" presStyleCnt="4"/>
      <dgm:spPr/>
    </dgm:pt>
    <dgm:pt modelId="{D4570C16-C7E8-426D-B7BE-5CAC350AF9DD}" type="pres">
      <dgm:prSet presAssocID="{A270D514-10F8-45F5-8689-2CB00FC7DEFB}" presName="connectorText" presStyleLbl="sibTrans2D1" presStyleIdx="1" presStyleCnt="4"/>
      <dgm:spPr/>
    </dgm:pt>
    <dgm:pt modelId="{1A40A1F7-D0E9-4F8C-A5AE-5A4A7EAAB05B}" type="pres">
      <dgm:prSet presAssocID="{07B41F6A-94A8-400D-BB91-78180CFB79A6}" presName="node" presStyleLbl="node1" presStyleIdx="1" presStyleCnt="4" custScaleX="144186" custScaleY="124158">
        <dgm:presLayoutVars>
          <dgm:bulletEnabled val="1"/>
        </dgm:presLayoutVars>
      </dgm:prSet>
      <dgm:spPr/>
    </dgm:pt>
    <dgm:pt modelId="{919C1DC1-0311-4B02-A17D-5F06D5948109}" type="pres">
      <dgm:prSet presAssocID="{7A35E5F1-4A9C-41D1-8FC5-69775D83FC39}" presName="parTrans" presStyleLbl="sibTrans2D1" presStyleIdx="2" presStyleCnt="4"/>
      <dgm:spPr/>
    </dgm:pt>
    <dgm:pt modelId="{14710229-8EEE-49CC-80D1-707F3F0A5639}" type="pres">
      <dgm:prSet presAssocID="{7A35E5F1-4A9C-41D1-8FC5-69775D83FC39}" presName="connectorText" presStyleLbl="sibTrans2D1" presStyleIdx="2" presStyleCnt="4"/>
      <dgm:spPr/>
    </dgm:pt>
    <dgm:pt modelId="{065DBA45-F5FC-40F4-9683-781969F3C5D8}" type="pres">
      <dgm:prSet presAssocID="{EB78B527-60C1-41A5-8B13-4D4E8D76D3C5}" presName="node" presStyleLbl="node1" presStyleIdx="2" presStyleCnt="4" custScaleX="119580" custScaleY="98481">
        <dgm:presLayoutVars>
          <dgm:bulletEnabled val="1"/>
        </dgm:presLayoutVars>
      </dgm:prSet>
      <dgm:spPr/>
    </dgm:pt>
    <dgm:pt modelId="{AA85ECEC-3283-4934-A755-8E877009993B}" type="pres">
      <dgm:prSet presAssocID="{F729AB5D-C9AE-47FF-AF9C-546E07C96D54}" presName="parTrans" presStyleLbl="sibTrans2D1" presStyleIdx="3" presStyleCnt="4"/>
      <dgm:spPr/>
    </dgm:pt>
    <dgm:pt modelId="{B7E08106-F0DE-4091-A3E6-622FC100E622}" type="pres">
      <dgm:prSet presAssocID="{F729AB5D-C9AE-47FF-AF9C-546E07C96D54}" presName="connectorText" presStyleLbl="sibTrans2D1" presStyleIdx="3" presStyleCnt="4"/>
      <dgm:spPr/>
    </dgm:pt>
    <dgm:pt modelId="{FBAB52DF-E7DA-433D-B299-0A75CB40958D}" type="pres">
      <dgm:prSet presAssocID="{BFC02317-222B-49E4-99C6-3550A058EF90}" presName="node" presStyleLbl="node1" presStyleIdx="3" presStyleCnt="4" custScaleX="142222" custScaleY="122204">
        <dgm:presLayoutVars>
          <dgm:bulletEnabled val="1"/>
        </dgm:presLayoutVars>
      </dgm:prSet>
      <dgm:spPr/>
    </dgm:pt>
  </dgm:ptLst>
  <dgm:cxnLst>
    <dgm:cxn modelId="{330D3D0B-EA80-4E7D-B8D7-AD6305636958}" type="presOf" srcId="{A270D514-10F8-45F5-8689-2CB00FC7DEFB}" destId="{D4570C16-C7E8-426D-B7BE-5CAC350AF9DD}" srcOrd="1" destOrd="0" presId="urn:microsoft.com/office/officeart/2005/8/layout/radial5"/>
    <dgm:cxn modelId="{A637C70B-D3AA-484E-957A-9922070A5860}" srcId="{DB0335B6-23BA-4A83-A9E0-EE87BE3F6910}" destId="{C4F4320D-23A8-42F7-B712-F2D7AD76BE4F}" srcOrd="0" destOrd="0" parTransId="{9419DF3C-E4FA-4891-9E9C-2E1386EBADA6}" sibTransId="{41157A5F-093B-4C7C-A7F9-101694C8898A}"/>
    <dgm:cxn modelId="{AA74C018-D5BF-48FA-980D-ECDFC3AAF5A8}" type="presOf" srcId="{DB0335B6-23BA-4A83-A9E0-EE87BE3F6910}" destId="{F1A6BAE7-4C0A-4B26-B492-1B790BD7F417}" srcOrd="0" destOrd="0" presId="urn:microsoft.com/office/officeart/2005/8/layout/radial5"/>
    <dgm:cxn modelId="{6A48892F-189A-4B1E-8E98-697CEA7C43BF}" type="presOf" srcId="{EB78B527-60C1-41A5-8B13-4D4E8D76D3C5}" destId="{065DBA45-F5FC-40F4-9683-781969F3C5D8}" srcOrd="0" destOrd="0" presId="urn:microsoft.com/office/officeart/2005/8/layout/radial5"/>
    <dgm:cxn modelId="{A653A83A-3822-473D-93AB-0E15D8E7AB80}" type="presOf" srcId="{F729AB5D-C9AE-47FF-AF9C-546E07C96D54}" destId="{AA85ECEC-3283-4934-A755-8E877009993B}" srcOrd="0" destOrd="0" presId="urn:microsoft.com/office/officeart/2005/8/layout/radial5"/>
    <dgm:cxn modelId="{36FB013F-14DC-4F55-849E-B7D8D2639906}" type="presOf" srcId="{07B41F6A-94A8-400D-BB91-78180CFB79A6}" destId="{1A40A1F7-D0E9-4F8C-A5AE-5A4A7EAAB05B}" srcOrd="0" destOrd="0" presId="urn:microsoft.com/office/officeart/2005/8/layout/radial5"/>
    <dgm:cxn modelId="{BE56C54C-E8CA-4F41-9E75-B54B7CABD7DF}" type="presOf" srcId="{C4F4320D-23A8-42F7-B712-F2D7AD76BE4F}" destId="{E327F6A6-C090-48CC-BE40-4A1711EA3503}" srcOrd="0" destOrd="0" presId="urn:microsoft.com/office/officeart/2005/8/layout/radial5"/>
    <dgm:cxn modelId="{D238EC52-F19D-4C28-849B-928D58773894}" type="presOf" srcId="{F729AB5D-C9AE-47FF-AF9C-546E07C96D54}" destId="{B7E08106-F0DE-4091-A3E6-622FC100E622}" srcOrd="1" destOrd="0" presId="urn:microsoft.com/office/officeart/2005/8/layout/radial5"/>
    <dgm:cxn modelId="{373E1B9C-1A44-4682-9EBA-3CA7CC3D21D8}" srcId="{C4F4320D-23A8-42F7-B712-F2D7AD76BE4F}" destId="{65F42488-94C0-4FCE-A8A9-3ED26C41374F}" srcOrd="0" destOrd="0" parTransId="{5F9719D8-CA50-470D-8C06-788B6AD30F9D}" sibTransId="{23D06BC1-A882-4EB4-AEC1-25E189B738C0}"/>
    <dgm:cxn modelId="{310E23A0-9D66-44FC-AD66-6987D171F864}" type="presOf" srcId="{A270D514-10F8-45F5-8689-2CB00FC7DEFB}" destId="{35B8A668-F87F-4358-BA72-0501551DEE24}" srcOrd="0" destOrd="0" presId="urn:microsoft.com/office/officeart/2005/8/layout/radial5"/>
    <dgm:cxn modelId="{35C5FCAB-1A0C-4618-A0AC-6A12B7D4BE8E}" type="presOf" srcId="{65F42488-94C0-4FCE-A8A9-3ED26C41374F}" destId="{73C89E41-6194-4E20-B20E-035C54A188CC}" srcOrd="0" destOrd="0" presId="urn:microsoft.com/office/officeart/2005/8/layout/radial5"/>
    <dgm:cxn modelId="{11F06FB2-4D37-4DAD-BEA0-72B468E49C35}" srcId="{C4F4320D-23A8-42F7-B712-F2D7AD76BE4F}" destId="{07B41F6A-94A8-400D-BB91-78180CFB79A6}" srcOrd="1" destOrd="0" parTransId="{A270D514-10F8-45F5-8689-2CB00FC7DEFB}" sibTransId="{85A2F33F-4CE5-440C-8035-0BE3FDEA525D}"/>
    <dgm:cxn modelId="{7343A3B4-A3C0-4CE8-88EF-E670BE868F27}" srcId="{C4F4320D-23A8-42F7-B712-F2D7AD76BE4F}" destId="{BFC02317-222B-49E4-99C6-3550A058EF90}" srcOrd="3" destOrd="0" parTransId="{F729AB5D-C9AE-47FF-AF9C-546E07C96D54}" sibTransId="{F48476A0-B9B0-465F-9945-0E4064A4DDA8}"/>
    <dgm:cxn modelId="{D470ADBF-6B07-4334-B83C-E1B871EC5ECD}" type="presOf" srcId="{7A35E5F1-4A9C-41D1-8FC5-69775D83FC39}" destId="{919C1DC1-0311-4B02-A17D-5F06D5948109}" srcOrd="0" destOrd="0" presId="urn:microsoft.com/office/officeart/2005/8/layout/radial5"/>
    <dgm:cxn modelId="{1341A2C9-1593-4890-80D8-FAFE505794DA}" type="presOf" srcId="{BFC02317-222B-49E4-99C6-3550A058EF90}" destId="{FBAB52DF-E7DA-433D-B299-0A75CB40958D}" srcOrd="0" destOrd="0" presId="urn:microsoft.com/office/officeart/2005/8/layout/radial5"/>
    <dgm:cxn modelId="{C73326D3-6349-4C27-BC8C-62170DB1B774}" type="presOf" srcId="{7A35E5F1-4A9C-41D1-8FC5-69775D83FC39}" destId="{14710229-8EEE-49CC-80D1-707F3F0A5639}" srcOrd="1" destOrd="0" presId="urn:microsoft.com/office/officeart/2005/8/layout/radial5"/>
    <dgm:cxn modelId="{58B554D3-1D5F-44E5-BD36-55F95B9C3C6E}" srcId="{C4F4320D-23A8-42F7-B712-F2D7AD76BE4F}" destId="{EB78B527-60C1-41A5-8B13-4D4E8D76D3C5}" srcOrd="2" destOrd="0" parTransId="{7A35E5F1-4A9C-41D1-8FC5-69775D83FC39}" sibTransId="{1005B282-E7E3-4D98-8978-FD6D27D44607}"/>
    <dgm:cxn modelId="{972E42EA-879E-42A1-879E-44D00304D8BA}" type="presOf" srcId="{5F9719D8-CA50-470D-8C06-788B6AD30F9D}" destId="{A29CD341-F3D1-4162-934C-37AE07FE4B6D}" srcOrd="1" destOrd="0" presId="urn:microsoft.com/office/officeart/2005/8/layout/radial5"/>
    <dgm:cxn modelId="{ABC99DF5-5407-4B6A-A5E7-1705883B3F73}" type="presOf" srcId="{5F9719D8-CA50-470D-8C06-788B6AD30F9D}" destId="{E9BC7882-3EAC-4980-AD8A-9A5CFAAEAC4E}" srcOrd="0" destOrd="0" presId="urn:microsoft.com/office/officeart/2005/8/layout/radial5"/>
    <dgm:cxn modelId="{7EDFEBC9-31D3-484C-BA21-079A13F2A530}" type="presParOf" srcId="{F1A6BAE7-4C0A-4B26-B492-1B790BD7F417}" destId="{E327F6A6-C090-48CC-BE40-4A1711EA3503}" srcOrd="0" destOrd="0" presId="urn:microsoft.com/office/officeart/2005/8/layout/radial5"/>
    <dgm:cxn modelId="{0612D0F7-127B-4505-8ED8-110BF544FC41}" type="presParOf" srcId="{F1A6BAE7-4C0A-4B26-B492-1B790BD7F417}" destId="{E9BC7882-3EAC-4980-AD8A-9A5CFAAEAC4E}" srcOrd="1" destOrd="0" presId="urn:microsoft.com/office/officeart/2005/8/layout/radial5"/>
    <dgm:cxn modelId="{63FD1DF6-6019-469C-9F38-15EADC1A03FE}" type="presParOf" srcId="{E9BC7882-3EAC-4980-AD8A-9A5CFAAEAC4E}" destId="{A29CD341-F3D1-4162-934C-37AE07FE4B6D}" srcOrd="0" destOrd="0" presId="urn:microsoft.com/office/officeart/2005/8/layout/radial5"/>
    <dgm:cxn modelId="{A3CEC590-0300-4DFE-8B51-0EB6A769A3F5}" type="presParOf" srcId="{F1A6BAE7-4C0A-4B26-B492-1B790BD7F417}" destId="{73C89E41-6194-4E20-B20E-035C54A188CC}" srcOrd="2" destOrd="0" presId="urn:microsoft.com/office/officeart/2005/8/layout/radial5"/>
    <dgm:cxn modelId="{04DAB3C4-5A73-4BD4-B09E-C6FA312D05E4}" type="presParOf" srcId="{F1A6BAE7-4C0A-4B26-B492-1B790BD7F417}" destId="{35B8A668-F87F-4358-BA72-0501551DEE24}" srcOrd="3" destOrd="0" presId="urn:microsoft.com/office/officeart/2005/8/layout/radial5"/>
    <dgm:cxn modelId="{0249CC7D-3AB6-4A70-9727-FD76BA57CC9B}" type="presParOf" srcId="{35B8A668-F87F-4358-BA72-0501551DEE24}" destId="{D4570C16-C7E8-426D-B7BE-5CAC350AF9DD}" srcOrd="0" destOrd="0" presId="urn:microsoft.com/office/officeart/2005/8/layout/radial5"/>
    <dgm:cxn modelId="{4F024BE5-DE48-4F6F-A3FE-1BA5EBFF31A1}" type="presParOf" srcId="{F1A6BAE7-4C0A-4B26-B492-1B790BD7F417}" destId="{1A40A1F7-D0E9-4F8C-A5AE-5A4A7EAAB05B}" srcOrd="4" destOrd="0" presId="urn:microsoft.com/office/officeart/2005/8/layout/radial5"/>
    <dgm:cxn modelId="{743E14C8-1F6A-4E54-A37B-86C5700D3AC3}" type="presParOf" srcId="{F1A6BAE7-4C0A-4B26-B492-1B790BD7F417}" destId="{919C1DC1-0311-4B02-A17D-5F06D5948109}" srcOrd="5" destOrd="0" presId="urn:microsoft.com/office/officeart/2005/8/layout/radial5"/>
    <dgm:cxn modelId="{1F5A0267-01D5-4327-996C-2E0F41F6C44C}" type="presParOf" srcId="{919C1DC1-0311-4B02-A17D-5F06D5948109}" destId="{14710229-8EEE-49CC-80D1-707F3F0A5639}" srcOrd="0" destOrd="0" presId="urn:microsoft.com/office/officeart/2005/8/layout/radial5"/>
    <dgm:cxn modelId="{D853D78B-C49B-4622-ADA0-3BF50044660B}" type="presParOf" srcId="{F1A6BAE7-4C0A-4B26-B492-1B790BD7F417}" destId="{065DBA45-F5FC-40F4-9683-781969F3C5D8}" srcOrd="6" destOrd="0" presId="urn:microsoft.com/office/officeart/2005/8/layout/radial5"/>
    <dgm:cxn modelId="{46461743-65DC-42F8-8394-2C1853E280BF}" type="presParOf" srcId="{F1A6BAE7-4C0A-4B26-B492-1B790BD7F417}" destId="{AA85ECEC-3283-4934-A755-8E877009993B}" srcOrd="7" destOrd="0" presId="urn:microsoft.com/office/officeart/2005/8/layout/radial5"/>
    <dgm:cxn modelId="{55D57CD8-3E80-4102-B5D7-AB0BE749854C}" type="presParOf" srcId="{AA85ECEC-3283-4934-A755-8E877009993B}" destId="{B7E08106-F0DE-4091-A3E6-622FC100E622}" srcOrd="0" destOrd="0" presId="urn:microsoft.com/office/officeart/2005/8/layout/radial5"/>
    <dgm:cxn modelId="{97CF4846-AA26-4775-9D48-F2267D1ECE34}" type="presParOf" srcId="{F1A6BAE7-4C0A-4B26-B492-1B790BD7F417}" destId="{FBAB52DF-E7DA-433D-B299-0A75CB40958D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66B8D6D-E7B7-48BC-9DD2-FA538EF3754C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E71C6076-AD21-474B-B707-C166EA2A38D9}">
      <dgm:prSet phldrT="[Texto]" custT="1"/>
      <dgm:spPr/>
      <dgm:t>
        <a:bodyPr/>
        <a:lstStyle/>
        <a:p>
          <a:r>
            <a:rPr lang="es-ES" sz="28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rPr>
            <a:t>Criptomonedas, </a:t>
          </a:r>
          <a:r>
            <a:rPr lang="es-ES" sz="2800" b="1" dirty="0" err="1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rPr>
            <a:t>criptoactivos</a:t>
          </a:r>
          <a:r>
            <a:rPr lang="es-ES" sz="2800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rPr>
            <a:t> y demás activos virtuales</a:t>
          </a:r>
          <a:endParaRPr lang="es-AR" sz="2800" dirty="0">
            <a:solidFill>
              <a:schemeClr val="bg1"/>
            </a:solidFill>
          </a:endParaRPr>
        </a:p>
      </dgm:t>
    </dgm:pt>
    <dgm:pt modelId="{4ACA3F18-1A57-47DB-9B54-C609A59E377C}" type="parTrans" cxnId="{5BEB7CFF-0D8C-4D97-AF07-1C0271C1F49B}">
      <dgm:prSet/>
      <dgm:spPr/>
      <dgm:t>
        <a:bodyPr/>
        <a:lstStyle/>
        <a:p>
          <a:endParaRPr lang="es-AR"/>
        </a:p>
      </dgm:t>
    </dgm:pt>
    <dgm:pt modelId="{75C548B2-BA3F-4169-9FD4-A9804E7873B2}" type="sibTrans" cxnId="{5BEB7CFF-0D8C-4D97-AF07-1C0271C1F49B}">
      <dgm:prSet/>
      <dgm:spPr/>
      <dgm:t>
        <a:bodyPr/>
        <a:lstStyle/>
        <a:p>
          <a:endParaRPr lang="es-AR"/>
        </a:p>
      </dgm:t>
    </dgm:pt>
    <dgm:pt modelId="{54FBA0C0-C3A5-42CA-B6FE-6445FD6E562D}">
      <dgm:prSet phldrT="[Texto]"/>
      <dgm:spPr/>
      <dgm:t>
        <a:bodyPr/>
        <a:lstStyle/>
        <a:p>
          <a:r>
            <a:rPr lang="es-ES" dirty="0">
              <a:latin typeface="Abadi" panose="020B0604020104020204" pitchFamily="34" charset="0"/>
              <a:cs typeface="Aharoni" panose="02010803020104030203" pitchFamily="2" charset="-79"/>
            </a:rPr>
            <a:t>Serán Activos del país, si estaban en custodia y/o administración al 31-12-2023, de un Proveedor de Servicios de Activos Virtuales que esté inscripto ante la CNV.</a:t>
          </a:r>
          <a:endParaRPr lang="es-AR" dirty="0">
            <a:latin typeface="Abadi" panose="020B0604020104020204" pitchFamily="34" charset="0"/>
            <a:cs typeface="Aharoni" panose="02010803020104030203" pitchFamily="2" charset="-79"/>
          </a:endParaRPr>
        </a:p>
      </dgm:t>
    </dgm:pt>
    <dgm:pt modelId="{D9A64CB7-9DD0-40BA-94A5-12C37E674E59}" type="parTrans" cxnId="{39124AD4-954F-43C3-A666-0AD59B07F786}">
      <dgm:prSet/>
      <dgm:spPr/>
      <dgm:t>
        <a:bodyPr/>
        <a:lstStyle/>
        <a:p>
          <a:endParaRPr lang="es-AR"/>
        </a:p>
      </dgm:t>
    </dgm:pt>
    <dgm:pt modelId="{E7710782-A817-4FEF-AB7A-4292B4B656D9}" type="sibTrans" cxnId="{39124AD4-954F-43C3-A666-0AD59B07F786}">
      <dgm:prSet/>
      <dgm:spPr/>
      <dgm:t>
        <a:bodyPr/>
        <a:lstStyle/>
        <a:p>
          <a:endParaRPr lang="es-AR"/>
        </a:p>
      </dgm:t>
    </dgm:pt>
    <dgm:pt modelId="{97A1CFDC-A97F-4A1C-821C-9DCA082AE4DE}">
      <dgm:prSet phldrT="[Texto]"/>
      <dgm:spPr/>
      <dgm:t>
        <a:bodyPr/>
        <a:lstStyle/>
        <a:p>
          <a:r>
            <a:rPr lang="es-ES" dirty="0">
              <a:latin typeface="Abadi" panose="020B0604020104020204" pitchFamily="34" charset="0"/>
            </a:rPr>
            <a:t>Valuación: su valor de mercado al 31-12-2023 o su valor de adquisición, el que fuera mayor, convertido al Tipo de Cambio de Regularización, en ambos casos, de corresponder.</a:t>
          </a:r>
          <a:endParaRPr lang="es-AR" dirty="0">
            <a:latin typeface="Abadi" panose="020B0604020104020204" pitchFamily="34" charset="0"/>
          </a:endParaRPr>
        </a:p>
      </dgm:t>
    </dgm:pt>
    <dgm:pt modelId="{046ACDDE-F469-4948-A13F-39D7AA90DD9B}" type="parTrans" cxnId="{545FFC74-B5CE-4F22-9ADF-16B4A55D3C7B}">
      <dgm:prSet/>
      <dgm:spPr/>
      <dgm:t>
        <a:bodyPr/>
        <a:lstStyle/>
        <a:p>
          <a:endParaRPr lang="es-AR"/>
        </a:p>
      </dgm:t>
    </dgm:pt>
    <dgm:pt modelId="{9C7DBA35-0EB7-49D7-BCD2-2520E56038C5}" type="sibTrans" cxnId="{545FFC74-B5CE-4F22-9ADF-16B4A55D3C7B}">
      <dgm:prSet/>
      <dgm:spPr/>
      <dgm:t>
        <a:bodyPr/>
        <a:lstStyle/>
        <a:p>
          <a:endParaRPr lang="es-AR"/>
        </a:p>
      </dgm:t>
    </dgm:pt>
    <dgm:pt modelId="{B64986C4-6746-42A3-AA05-BD686C90ADBE}">
      <dgm:prSet phldrT="[Texto]"/>
      <dgm:spPr/>
      <dgm:t>
        <a:bodyPr/>
        <a:lstStyle/>
        <a:p>
          <a:r>
            <a:rPr lang="es-ES" dirty="0">
              <a:latin typeface="Abadi" panose="020B0604020104020204" pitchFamily="34" charset="0"/>
            </a:rPr>
            <a:t>Si no estaban en custodia, sólo podrán ingresar al RRA si, antes del 30-09-2024 son transferidos a entidades habilitadas, en cuyo caso tendrán que mantenerse allí depositados hasta esa fecha.</a:t>
          </a:r>
          <a:endParaRPr lang="es-AR" dirty="0">
            <a:latin typeface="Abadi" panose="020B0604020104020204" pitchFamily="34" charset="0"/>
          </a:endParaRPr>
        </a:p>
      </dgm:t>
    </dgm:pt>
    <dgm:pt modelId="{B3831C86-CCB3-4FC5-8C68-54879AB829EC}" type="parTrans" cxnId="{EAE67A66-1708-4A31-BE56-2A3844C1D4C5}">
      <dgm:prSet/>
      <dgm:spPr/>
      <dgm:t>
        <a:bodyPr/>
        <a:lstStyle/>
        <a:p>
          <a:endParaRPr lang="es-AR"/>
        </a:p>
      </dgm:t>
    </dgm:pt>
    <dgm:pt modelId="{2656D6DF-A788-4D14-91B0-DE5DAE563285}" type="sibTrans" cxnId="{EAE67A66-1708-4A31-BE56-2A3844C1D4C5}">
      <dgm:prSet/>
      <dgm:spPr/>
      <dgm:t>
        <a:bodyPr/>
        <a:lstStyle/>
        <a:p>
          <a:endParaRPr lang="es-AR"/>
        </a:p>
      </dgm:t>
    </dgm:pt>
    <dgm:pt modelId="{62772675-478B-4E5F-830E-A639404A9ACA}" type="pres">
      <dgm:prSet presAssocID="{366B8D6D-E7B7-48BC-9DD2-FA538EF3754C}" presName="composite" presStyleCnt="0">
        <dgm:presLayoutVars>
          <dgm:chMax val="1"/>
          <dgm:dir/>
          <dgm:resizeHandles val="exact"/>
        </dgm:presLayoutVars>
      </dgm:prSet>
      <dgm:spPr/>
    </dgm:pt>
    <dgm:pt modelId="{E1BE71CA-A6B6-4264-B40E-713F9D2EFE0C}" type="pres">
      <dgm:prSet presAssocID="{E71C6076-AD21-474B-B707-C166EA2A38D9}" presName="roof" presStyleLbl="dkBgShp" presStyleIdx="0" presStyleCnt="2" custLinFactNeighborX="-2438" custLinFactNeighborY="-18313"/>
      <dgm:spPr/>
    </dgm:pt>
    <dgm:pt modelId="{8375E341-CAD8-4943-8580-5C67396B4B33}" type="pres">
      <dgm:prSet presAssocID="{E71C6076-AD21-474B-B707-C166EA2A38D9}" presName="pillars" presStyleCnt="0"/>
      <dgm:spPr/>
    </dgm:pt>
    <dgm:pt modelId="{01F4C56A-6C60-4854-96B6-3D55056384F0}" type="pres">
      <dgm:prSet presAssocID="{E71C6076-AD21-474B-B707-C166EA2A38D9}" presName="pillar1" presStyleLbl="node1" presStyleIdx="0" presStyleCnt="3">
        <dgm:presLayoutVars>
          <dgm:bulletEnabled val="1"/>
        </dgm:presLayoutVars>
      </dgm:prSet>
      <dgm:spPr/>
    </dgm:pt>
    <dgm:pt modelId="{5B6DA1A9-A2BF-45DC-A55C-07291B98661C}" type="pres">
      <dgm:prSet presAssocID="{97A1CFDC-A97F-4A1C-821C-9DCA082AE4DE}" presName="pillarX" presStyleLbl="node1" presStyleIdx="1" presStyleCnt="3">
        <dgm:presLayoutVars>
          <dgm:bulletEnabled val="1"/>
        </dgm:presLayoutVars>
      </dgm:prSet>
      <dgm:spPr/>
    </dgm:pt>
    <dgm:pt modelId="{DA1AB54A-A846-4C12-BCFE-C79EC3A6D39C}" type="pres">
      <dgm:prSet presAssocID="{B64986C4-6746-42A3-AA05-BD686C90ADBE}" presName="pillarX" presStyleLbl="node1" presStyleIdx="2" presStyleCnt="3">
        <dgm:presLayoutVars>
          <dgm:bulletEnabled val="1"/>
        </dgm:presLayoutVars>
      </dgm:prSet>
      <dgm:spPr/>
    </dgm:pt>
    <dgm:pt modelId="{F98DCB1B-24EB-4B9F-866F-A40E5B7BB648}" type="pres">
      <dgm:prSet presAssocID="{E71C6076-AD21-474B-B707-C166EA2A38D9}" presName="base" presStyleLbl="dkBgShp" presStyleIdx="1" presStyleCnt="2"/>
      <dgm:spPr/>
    </dgm:pt>
  </dgm:ptLst>
  <dgm:cxnLst>
    <dgm:cxn modelId="{918E8E34-1CF7-4DEE-BF36-AAEE1B6D39F3}" type="presOf" srcId="{97A1CFDC-A97F-4A1C-821C-9DCA082AE4DE}" destId="{5B6DA1A9-A2BF-45DC-A55C-07291B98661C}" srcOrd="0" destOrd="0" presId="urn:microsoft.com/office/officeart/2005/8/layout/hList3"/>
    <dgm:cxn modelId="{EAE67A66-1708-4A31-BE56-2A3844C1D4C5}" srcId="{E71C6076-AD21-474B-B707-C166EA2A38D9}" destId="{B64986C4-6746-42A3-AA05-BD686C90ADBE}" srcOrd="2" destOrd="0" parTransId="{B3831C86-CCB3-4FC5-8C68-54879AB829EC}" sibTransId="{2656D6DF-A788-4D14-91B0-DE5DAE563285}"/>
    <dgm:cxn modelId="{545FFC74-B5CE-4F22-9ADF-16B4A55D3C7B}" srcId="{E71C6076-AD21-474B-B707-C166EA2A38D9}" destId="{97A1CFDC-A97F-4A1C-821C-9DCA082AE4DE}" srcOrd="1" destOrd="0" parTransId="{046ACDDE-F469-4948-A13F-39D7AA90DD9B}" sibTransId="{9C7DBA35-0EB7-49D7-BCD2-2520E56038C5}"/>
    <dgm:cxn modelId="{623F497E-B35B-4ACC-A207-509C896D9DFB}" type="presOf" srcId="{54FBA0C0-C3A5-42CA-B6FE-6445FD6E562D}" destId="{01F4C56A-6C60-4854-96B6-3D55056384F0}" srcOrd="0" destOrd="0" presId="urn:microsoft.com/office/officeart/2005/8/layout/hList3"/>
    <dgm:cxn modelId="{832EFA8D-5B65-4FAC-8E78-8C0D8EDEA9B7}" type="presOf" srcId="{E71C6076-AD21-474B-B707-C166EA2A38D9}" destId="{E1BE71CA-A6B6-4264-B40E-713F9D2EFE0C}" srcOrd="0" destOrd="0" presId="urn:microsoft.com/office/officeart/2005/8/layout/hList3"/>
    <dgm:cxn modelId="{42B03AB7-96F9-40CB-AC8E-D662E4E0A377}" type="presOf" srcId="{366B8D6D-E7B7-48BC-9DD2-FA538EF3754C}" destId="{62772675-478B-4E5F-830E-A639404A9ACA}" srcOrd="0" destOrd="0" presId="urn:microsoft.com/office/officeart/2005/8/layout/hList3"/>
    <dgm:cxn modelId="{39124AD4-954F-43C3-A666-0AD59B07F786}" srcId="{E71C6076-AD21-474B-B707-C166EA2A38D9}" destId="{54FBA0C0-C3A5-42CA-B6FE-6445FD6E562D}" srcOrd="0" destOrd="0" parTransId="{D9A64CB7-9DD0-40BA-94A5-12C37E674E59}" sibTransId="{E7710782-A817-4FEF-AB7A-4292B4B656D9}"/>
    <dgm:cxn modelId="{E8140BF0-AB1B-4EF1-A019-B066FFB75F7C}" type="presOf" srcId="{B64986C4-6746-42A3-AA05-BD686C90ADBE}" destId="{DA1AB54A-A846-4C12-BCFE-C79EC3A6D39C}" srcOrd="0" destOrd="0" presId="urn:microsoft.com/office/officeart/2005/8/layout/hList3"/>
    <dgm:cxn modelId="{5BEB7CFF-0D8C-4D97-AF07-1C0271C1F49B}" srcId="{366B8D6D-E7B7-48BC-9DD2-FA538EF3754C}" destId="{E71C6076-AD21-474B-B707-C166EA2A38D9}" srcOrd="0" destOrd="0" parTransId="{4ACA3F18-1A57-47DB-9B54-C609A59E377C}" sibTransId="{75C548B2-BA3F-4169-9FD4-A9804E7873B2}"/>
    <dgm:cxn modelId="{2DC97D21-6CE2-4703-8099-767AC63C9686}" type="presParOf" srcId="{62772675-478B-4E5F-830E-A639404A9ACA}" destId="{E1BE71CA-A6B6-4264-B40E-713F9D2EFE0C}" srcOrd="0" destOrd="0" presId="urn:microsoft.com/office/officeart/2005/8/layout/hList3"/>
    <dgm:cxn modelId="{3789A9ED-121D-40A6-86FD-69B63C8551E9}" type="presParOf" srcId="{62772675-478B-4E5F-830E-A639404A9ACA}" destId="{8375E341-CAD8-4943-8580-5C67396B4B33}" srcOrd="1" destOrd="0" presId="urn:microsoft.com/office/officeart/2005/8/layout/hList3"/>
    <dgm:cxn modelId="{1CE21713-F69F-4D6C-8E87-2EF95D07BAA7}" type="presParOf" srcId="{8375E341-CAD8-4943-8580-5C67396B4B33}" destId="{01F4C56A-6C60-4854-96B6-3D55056384F0}" srcOrd="0" destOrd="0" presId="urn:microsoft.com/office/officeart/2005/8/layout/hList3"/>
    <dgm:cxn modelId="{7201B7DB-2C09-4457-A8AF-2E78823A7E78}" type="presParOf" srcId="{8375E341-CAD8-4943-8580-5C67396B4B33}" destId="{5B6DA1A9-A2BF-45DC-A55C-07291B98661C}" srcOrd="1" destOrd="0" presId="urn:microsoft.com/office/officeart/2005/8/layout/hList3"/>
    <dgm:cxn modelId="{00CF2D9E-2936-4A4C-B460-77C3CA015101}" type="presParOf" srcId="{8375E341-CAD8-4943-8580-5C67396B4B33}" destId="{DA1AB54A-A846-4C12-BCFE-C79EC3A6D39C}" srcOrd="2" destOrd="0" presId="urn:microsoft.com/office/officeart/2005/8/layout/hList3"/>
    <dgm:cxn modelId="{834B4625-8CF8-4F9E-A18D-ECDA52D1E556}" type="presParOf" srcId="{62772675-478B-4E5F-830E-A639404A9ACA}" destId="{F98DCB1B-24EB-4B9F-866F-A40E5B7BB64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B5C2483-E81C-4F06-91A0-DFCFFDC9D97B}" type="doc">
      <dgm:prSet loTypeId="urn:microsoft.com/office/officeart/2005/8/layout/pyramid2" loCatId="pyramid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s-AR"/>
        </a:p>
      </dgm:t>
    </dgm:pt>
    <dgm:pt modelId="{27174F1A-CD0C-4742-B220-FA0350CE64AE}">
      <dgm:prSet custT="1"/>
      <dgm:spPr>
        <a:xfrm>
          <a:off x="2939163" y="3226195"/>
          <a:ext cx="4860015" cy="1212850"/>
        </a:xfrm>
        <a:prstGeom prst="roundRect">
          <a:avLst/>
        </a:prstGeom>
        <a:solidFill>
          <a:srgbClr val="F09415">
            <a:lumMod val="20000"/>
            <a:lumOff val="80000"/>
            <a:alpha val="90000"/>
          </a:srgbClr>
        </a:solidFill>
        <a:ln w="12700" cap="flat" cmpd="sng" algn="ctr">
          <a:solidFill>
            <a:srgbClr val="FA7E5C">
              <a:alpha val="90000"/>
              <a:hueOff val="0"/>
              <a:satOff val="0"/>
              <a:lumOff val="0"/>
              <a:alphaOff val="-3000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ES" sz="28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 panose="020B0603020202020204"/>
              <a:ea typeface="+mn-ea"/>
              <a:cs typeface="+mn-cs"/>
            </a:rPr>
            <a:t>Ascendentes y descendientes hasta primer grado de consanguinidad o afinidad por los cónyuges y convivientes</a:t>
          </a:r>
          <a:endParaRPr lang="es-AR" sz="28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gm:t>
    </dgm:pt>
    <dgm:pt modelId="{A8A8126E-594F-4DC0-A677-43B05D6947CF}" type="parTrans" cxnId="{50643F58-3128-42C7-A4D2-6FD16B3AF13B}">
      <dgm:prSet/>
      <dgm:spPr/>
      <dgm:t>
        <a:bodyPr/>
        <a:lstStyle/>
        <a:p>
          <a:endParaRPr lang="es-AR"/>
        </a:p>
      </dgm:t>
    </dgm:pt>
    <dgm:pt modelId="{EAE22DD7-3BA2-400E-9793-539F40636BC8}" type="sibTrans" cxnId="{50643F58-3128-42C7-A4D2-6FD16B3AF13B}">
      <dgm:prSet/>
      <dgm:spPr/>
      <dgm:t>
        <a:bodyPr/>
        <a:lstStyle/>
        <a:p>
          <a:endParaRPr lang="es-AR"/>
        </a:p>
      </dgm:t>
    </dgm:pt>
    <dgm:pt modelId="{4A1EE234-6771-40A6-9AED-4C694F31E970}">
      <dgm:prSet phldrT="[Texto]" custT="1"/>
      <dgm:spPr>
        <a:xfrm>
          <a:off x="2939163" y="957389"/>
          <a:ext cx="4860015" cy="596188"/>
        </a:xfrm>
        <a:prstGeom prst="roundRect">
          <a:avLst/>
        </a:prstGeom>
        <a:solidFill>
          <a:srgbClr val="F09415">
            <a:lumMod val="20000"/>
            <a:lumOff val="80000"/>
            <a:alpha val="90000"/>
          </a:srgbClr>
        </a:solidFill>
        <a:ln w="12700" cap="flat" cmpd="sng" algn="ctr">
          <a:solidFill>
            <a:srgbClr val="FA7E5C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ES" sz="28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 panose="020B0603020202020204"/>
              <a:ea typeface="+mn-ea"/>
              <a:cs typeface="+mn-cs"/>
            </a:rPr>
            <a:t>Contribuyentes</a:t>
          </a:r>
          <a:endParaRPr lang="es-AR" sz="28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gm:t>
    </dgm:pt>
    <dgm:pt modelId="{F4CF7A50-CEF5-4DBB-A9C5-452490F8115E}" type="sibTrans" cxnId="{20701420-A72B-4964-BB49-8B07A2BF67FA}">
      <dgm:prSet/>
      <dgm:spPr/>
      <dgm:t>
        <a:bodyPr/>
        <a:lstStyle/>
        <a:p>
          <a:endParaRPr lang="es-AR"/>
        </a:p>
      </dgm:t>
    </dgm:pt>
    <dgm:pt modelId="{915C55A1-5ED9-414B-90FE-D650714211A4}" type="parTrans" cxnId="{20701420-A72B-4964-BB49-8B07A2BF67FA}">
      <dgm:prSet/>
      <dgm:spPr/>
      <dgm:t>
        <a:bodyPr/>
        <a:lstStyle/>
        <a:p>
          <a:endParaRPr lang="es-AR"/>
        </a:p>
      </dgm:t>
    </dgm:pt>
    <dgm:pt modelId="{52496DFA-7DBA-4860-A351-759E8BC06495}" type="pres">
      <dgm:prSet presAssocID="{FB5C2483-E81C-4F06-91A0-DFCFFDC9D97B}" presName="compositeShape" presStyleCnt="0">
        <dgm:presLayoutVars>
          <dgm:dir/>
          <dgm:resizeHandles/>
        </dgm:presLayoutVars>
      </dgm:prSet>
      <dgm:spPr/>
    </dgm:pt>
    <dgm:pt modelId="{4D392C8F-7D35-40AB-AC36-C9902CEC9FC7}" type="pres">
      <dgm:prSet presAssocID="{FB5C2483-E81C-4F06-91A0-DFCFFDC9D97B}" presName="pyramid" presStyleLbl="node1" presStyleIdx="0" presStyleCnt="1" custScaleX="80389" custScaleY="57136" custLinFactNeighborX="-17784" custLinFactNeighborY="7885"/>
      <dgm:spPr>
        <a:xfrm>
          <a:off x="23" y="1007465"/>
          <a:ext cx="5418667" cy="4031975"/>
        </a:xfrm>
        <a:prstGeom prst="triangle">
          <a:avLst/>
        </a:prstGeom>
        <a:solidFill>
          <a:srgbClr val="FA7E5C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375197D9-C88B-480B-B574-C6B204CDA249}" type="pres">
      <dgm:prSet presAssocID="{FB5C2483-E81C-4F06-91A0-DFCFFDC9D97B}" presName="theList" presStyleCnt="0"/>
      <dgm:spPr/>
    </dgm:pt>
    <dgm:pt modelId="{B298EF18-8BA0-447C-9042-2D6EEB59AD6B}" type="pres">
      <dgm:prSet presAssocID="{4A1EE234-6771-40A6-9AED-4C694F31E970}" presName="aNode" presStyleLbl="fgAcc1" presStyleIdx="0" presStyleCnt="2" custScaleX="191134" custScaleY="19101" custLinFactY="13284" custLinFactNeighborX="21208" custLinFactNeighborY="100000">
        <dgm:presLayoutVars>
          <dgm:bulletEnabled val="1"/>
        </dgm:presLayoutVars>
      </dgm:prSet>
      <dgm:spPr/>
    </dgm:pt>
    <dgm:pt modelId="{8D8F8D05-492A-4500-B587-6DC1D2FD74D8}" type="pres">
      <dgm:prSet presAssocID="{4A1EE234-6771-40A6-9AED-4C694F31E970}" presName="aSpace" presStyleCnt="0"/>
      <dgm:spPr/>
    </dgm:pt>
    <dgm:pt modelId="{4C7FCC20-8124-47DA-BF96-342906D0E2DE}" type="pres">
      <dgm:prSet presAssocID="{27174F1A-CD0C-4742-B220-FA0350CE64AE}" presName="aNode" presStyleLbl="fgAcc1" presStyleIdx="1" presStyleCnt="2" custScaleX="193178" custScaleY="38441" custLinFactY="2356" custLinFactNeighborX="21208" custLinFactNeighborY="100000">
        <dgm:presLayoutVars>
          <dgm:bulletEnabled val="1"/>
        </dgm:presLayoutVars>
      </dgm:prSet>
      <dgm:spPr/>
    </dgm:pt>
    <dgm:pt modelId="{D9A2B92A-18CA-4F04-B3E4-A02119608479}" type="pres">
      <dgm:prSet presAssocID="{27174F1A-CD0C-4742-B220-FA0350CE64AE}" presName="aSpace" presStyleCnt="0"/>
      <dgm:spPr/>
    </dgm:pt>
  </dgm:ptLst>
  <dgm:cxnLst>
    <dgm:cxn modelId="{5A3D8C17-419F-488C-A0D6-94795FEBBE4C}" type="presOf" srcId="{27174F1A-CD0C-4742-B220-FA0350CE64AE}" destId="{4C7FCC20-8124-47DA-BF96-342906D0E2DE}" srcOrd="0" destOrd="0" presId="urn:microsoft.com/office/officeart/2005/8/layout/pyramid2"/>
    <dgm:cxn modelId="{20701420-A72B-4964-BB49-8B07A2BF67FA}" srcId="{FB5C2483-E81C-4F06-91A0-DFCFFDC9D97B}" destId="{4A1EE234-6771-40A6-9AED-4C694F31E970}" srcOrd="0" destOrd="0" parTransId="{915C55A1-5ED9-414B-90FE-D650714211A4}" sibTransId="{F4CF7A50-CEF5-4DBB-A9C5-452490F8115E}"/>
    <dgm:cxn modelId="{00772246-EF51-41D5-A11E-5D1D6A4668FB}" type="presOf" srcId="{FB5C2483-E81C-4F06-91A0-DFCFFDC9D97B}" destId="{52496DFA-7DBA-4860-A351-759E8BC06495}" srcOrd="0" destOrd="0" presId="urn:microsoft.com/office/officeart/2005/8/layout/pyramid2"/>
    <dgm:cxn modelId="{50643F58-3128-42C7-A4D2-6FD16B3AF13B}" srcId="{FB5C2483-E81C-4F06-91A0-DFCFFDC9D97B}" destId="{27174F1A-CD0C-4742-B220-FA0350CE64AE}" srcOrd="1" destOrd="0" parTransId="{A8A8126E-594F-4DC0-A677-43B05D6947CF}" sibTransId="{EAE22DD7-3BA2-400E-9793-539F40636BC8}"/>
    <dgm:cxn modelId="{5C0310F0-0BEB-4265-8A31-2090222E84DE}" type="presOf" srcId="{4A1EE234-6771-40A6-9AED-4C694F31E970}" destId="{B298EF18-8BA0-447C-9042-2D6EEB59AD6B}" srcOrd="0" destOrd="0" presId="urn:microsoft.com/office/officeart/2005/8/layout/pyramid2"/>
    <dgm:cxn modelId="{0C21FF80-274D-41E1-9BF5-0B639EADF668}" type="presParOf" srcId="{52496DFA-7DBA-4860-A351-759E8BC06495}" destId="{4D392C8F-7D35-40AB-AC36-C9902CEC9FC7}" srcOrd="0" destOrd="0" presId="urn:microsoft.com/office/officeart/2005/8/layout/pyramid2"/>
    <dgm:cxn modelId="{9A065864-30E4-47B5-AC34-2FF00C222724}" type="presParOf" srcId="{52496DFA-7DBA-4860-A351-759E8BC06495}" destId="{375197D9-C88B-480B-B574-C6B204CDA249}" srcOrd="1" destOrd="0" presId="urn:microsoft.com/office/officeart/2005/8/layout/pyramid2"/>
    <dgm:cxn modelId="{D1C4452D-F335-4395-B2C1-B2B1723BF790}" type="presParOf" srcId="{375197D9-C88B-480B-B574-C6B204CDA249}" destId="{B298EF18-8BA0-447C-9042-2D6EEB59AD6B}" srcOrd="0" destOrd="0" presId="urn:microsoft.com/office/officeart/2005/8/layout/pyramid2"/>
    <dgm:cxn modelId="{A6913A65-5D43-4B41-8168-E79F8A4B84DE}" type="presParOf" srcId="{375197D9-C88B-480B-B574-C6B204CDA249}" destId="{8D8F8D05-492A-4500-B587-6DC1D2FD74D8}" srcOrd="1" destOrd="0" presId="urn:microsoft.com/office/officeart/2005/8/layout/pyramid2"/>
    <dgm:cxn modelId="{2185F50C-AFA2-4E23-A555-35A140CF198E}" type="presParOf" srcId="{375197D9-C88B-480B-B574-C6B204CDA249}" destId="{4C7FCC20-8124-47DA-BF96-342906D0E2DE}" srcOrd="2" destOrd="0" presId="urn:microsoft.com/office/officeart/2005/8/layout/pyramid2"/>
    <dgm:cxn modelId="{205D6A81-4473-4735-ABF4-D436BD39BC3A}" type="presParOf" srcId="{375197D9-C88B-480B-B574-C6B204CDA249}" destId="{D9A2B92A-18CA-4F04-B3E4-A02119608479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99AFDC5-257F-4ED0-B877-CAB32B5A94D5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s-AR"/>
        </a:p>
      </dgm:t>
    </dgm:pt>
    <dgm:pt modelId="{97AA67B5-5739-415A-88B1-F349941A4BB1}">
      <dgm:prSet phldrT="[Texto]" custT="1"/>
      <dgm:spPr/>
      <dgm:t>
        <a:bodyPr/>
        <a:lstStyle/>
        <a:p>
          <a:r>
            <a:rPr lang="es-ES" sz="1800"/>
            <a:t>Liberación de toda acción civil y por delitos tributarios, cambiarios, aduaneros e infracciones administrativas.</a:t>
          </a:r>
          <a:endParaRPr lang="es-AR" sz="1800"/>
        </a:p>
      </dgm:t>
    </dgm:pt>
    <dgm:pt modelId="{CB625E7D-64C9-4CA1-A3E9-AA1C2CB3F0DE}" type="parTrans" cxnId="{24591CC2-C66B-479A-AC93-1357B557F681}">
      <dgm:prSet/>
      <dgm:spPr/>
      <dgm:t>
        <a:bodyPr/>
        <a:lstStyle/>
        <a:p>
          <a:endParaRPr lang="es-AR" sz="1800"/>
        </a:p>
      </dgm:t>
    </dgm:pt>
    <dgm:pt modelId="{6EA75C38-F699-48E0-BE9A-73839C6E1B4C}" type="sibTrans" cxnId="{24591CC2-C66B-479A-AC93-1357B557F681}">
      <dgm:prSet/>
      <dgm:spPr/>
      <dgm:t>
        <a:bodyPr/>
        <a:lstStyle/>
        <a:p>
          <a:endParaRPr lang="es-AR" sz="1800"/>
        </a:p>
      </dgm:t>
    </dgm:pt>
    <dgm:pt modelId="{03CF9E19-57F9-47A7-9EE4-1E38D9270A16}">
      <dgm:prSet phldrT="[Texto]" custT="1"/>
      <dgm:spPr/>
      <dgm:t>
        <a:bodyPr/>
        <a:lstStyle/>
        <a:p>
          <a:r>
            <a:rPr lang="es-ES" sz="1800"/>
            <a:t>Quedan comprendidos en esta liberación socios administradores y gerentes, síndicos, cargos equivalentes, representantes legales de sucursales de empresas extranjeras y auditores.</a:t>
          </a:r>
          <a:endParaRPr lang="es-AR" sz="1800" dirty="0"/>
        </a:p>
      </dgm:t>
    </dgm:pt>
    <dgm:pt modelId="{703853DE-65DF-4EC4-B081-BAB298E91783}" type="parTrans" cxnId="{C0F6F8DD-F2B1-43F1-9232-FC90D80B386E}">
      <dgm:prSet/>
      <dgm:spPr/>
      <dgm:t>
        <a:bodyPr/>
        <a:lstStyle/>
        <a:p>
          <a:endParaRPr lang="es-AR" sz="1800"/>
        </a:p>
      </dgm:t>
    </dgm:pt>
    <dgm:pt modelId="{C0E9A949-3350-41B6-9655-E1C7C5CF87AB}" type="sibTrans" cxnId="{C0F6F8DD-F2B1-43F1-9232-FC90D80B386E}">
      <dgm:prSet/>
      <dgm:spPr/>
      <dgm:t>
        <a:bodyPr/>
        <a:lstStyle/>
        <a:p>
          <a:endParaRPr lang="es-AR" sz="1800"/>
        </a:p>
      </dgm:t>
    </dgm:pt>
    <dgm:pt modelId="{99A446CB-FAE6-4CAA-858B-B41202F924E8}">
      <dgm:prSet phldrT="[Texto]" custT="1"/>
      <dgm:spPr/>
      <dgm:t>
        <a:bodyPr/>
        <a:lstStyle/>
        <a:p>
          <a:r>
            <a:rPr lang="es-ES" sz="1800" b="0" dirty="0"/>
            <a:t>No se aplicarán las presunciones de incremento patrimonial no justificado.</a:t>
          </a:r>
          <a:endParaRPr lang="es-AR" sz="1800" b="0" dirty="0"/>
        </a:p>
      </dgm:t>
    </dgm:pt>
    <dgm:pt modelId="{40D90BEC-81EE-4146-8CB2-36DD8449EA14}" type="parTrans" cxnId="{95C7D5B4-8DC7-4AFC-9CB8-2A13F6BB5305}">
      <dgm:prSet/>
      <dgm:spPr/>
      <dgm:t>
        <a:bodyPr/>
        <a:lstStyle/>
        <a:p>
          <a:endParaRPr lang="es-AR" sz="1800"/>
        </a:p>
      </dgm:t>
    </dgm:pt>
    <dgm:pt modelId="{CCEB2624-4136-4B65-A51B-BEA0FEE4534C}" type="sibTrans" cxnId="{95C7D5B4-8DC7-4AFC-9CB8-2A13F6BB5305}">
      <dgm:prSet/>
      <dgm:spPr/>
      <dgm:t>
        <a:bodyPr/>
        <a:lstStyle/>
        <a:p>
          <a:endParaRPr lang="es-AR" sz="1800"/>
        </a:p>
      </dgm:t>
    </dgm:pt>
    <dgm:pt modelId="{C407929B-A522-4DE4-8322-6BCA6B3FFCA7}">
      <dgm:prSet phldrT="[Texto]" custT="1"/>
      <dgm:spPr/>
      <dgm:t>
        <a:bodyPr/>
        <a:lstStyle/>
        <a:p>
          <a:r>
            <a:rPr lang="es-ES" sz="1800"/>
            <a:t>Liberación del pago de impuestos que se hubieran omitido ingresar y que tuvieran su origen en los bienes declarados, así como de las respectivas obligaciones accesorias.</a:t>
          </a:r>
          <a:endParaRPr lang="es-AR" sz="1800"/>
        </a:p>
      </dgm:t>
    </dgm:pt>
    <dgm:pt modelId="{BD4E663A-C58B-41F4-9E92-FAAF54EBCDC8}" type="parTrans" cxnId="{AF8FF70E-0204-4FB2-B787-504BD9D2BAF8}">
      <dgm:prSet/>
      <dgm:spPr/>
      <dgm:t>
        <a:bodyPr/>
        <a:lstStyle/>
        <a:p>
          <a:endParaRPr lang="es-AR" sz="1800"/>
        </a:p>
      </dgm:t>
    </dgm:pt>
    <dgm:pt modelId="{6592B741-027B-45E2-82AA-DC6DC0CDECDA}" type="sibTrans" cxnId="{AF8FF70E-0204-4FB2-B787-504BD9D2BAF8}">
      <dgm:prSet/>
      <dgm:spPr/>
      <dgm:t>
        <a:bodyPr/>
        <a:lstStyle/>
        <a:p>
          <a:endParaRPr lang="es-AR" sz="1800"/>
        </a:p>
      </dgm:t>
    </dgm:pt>
    <dgm:pt modelId="{848D5DCF-15E7-47D1-8CE2-6C4D66E8401E}" type="pres">
      <dgm:prSet presAssocID="{F99AFDC5-257F-4ED0-B877-CAB32B5A94D5}" presName="linear" presStyleCnt="0">
        <dgm:presLayoutVars>
          <dgm:animLvl val="lvl"/>
          <dgm:resizeHandles val="exact"/>
        </dgm:presLayoutVars>
      </dgm:prSet>
      <dgm:spPr/>
    </dgm:pt>
    <dgm:pt modelId="{5CE5D9D9-6969-4ABE-B7E4-2D43D55185A2}" type="pres">
      <dgm:prSet presAssocID="{99A446CB-FAE6-4CAA-858B-B41202F924E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29470B5-ED6A-43C1-86F8-6B1E35C5AB51}" type="pres">
      <dgm:prSet presAssocID="{CCEB2624-4136-4B65-A51B-BEA0FEE4534C}" presName="spacer" presStyleCnt="0"/>
      <dgm:spPr/>
    </dgm:pt>
    <dgm:pt modelId="{AD9E8054-44C9-4ACF-A4AF-9E99A6002558}" type="pres">
      <dgm:prSet presAssocID="{97AA67B5-5739-415A-88B1-F349941A4BB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E63BDCE-9022-40B1-AFE7-09B90B05CE97}" type="pres">
      <dgm:prSet presAssocID="{6EA75C38-F699-48E0-BE9A-73839C6E1B4C}" presName="spacer" presStyleCnt="0"/>
      <dgm:spPr/>
    </dgm:pt>
    <dgm:pt modelId="{6B8F8EF2-7137-4185-8628-A1D8887106F2}" type="pres">
      <dgm:prSet presAssocID="{03CF9E19-57F9-47A7-9EE4-1E38D9270A1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7CA41C0-3100-4F1F-BE14-050F42927F57}" type="pres">
      <dgm:prSet presAssocID="{C0E9A949-3350-41B6-9655-E1C7C5CF87AB}" presName="spacer" presStyleCnt="0"/>
      <dgm:spPr/>
    </dgm:pt>
    <dgm:pt modelId="{B20763F4-E5D4-439D-B22D-89D82F9E7D59}" type="pres">
      <dgm:prSet presAssocID="{C407929B-A522-4DE4-8322-6BCA6B3FFCA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F8FF70E-0204-4FB2-B787-504BD9D2BAF8}" srcId="{F99AFDC5-257F-4ED0-B877-CAB32B5A94D5}" destId="{C407929B-A522-4DE4-8322-6BCA6B3FFCA7}" srcOrd="3" destOrd="0" parTransId="{BD4E663A-C58B-41F4-9E92-FAAF54EBCDC8}" sibTransId="{6592B741-027B-45E2-82AA-DC6DC0CDECDA}"/>
    <dgm:cxn modelId="{1A585752-1A0F-4201-818F-7417A3A0B0F6}" type="presOf" srcId="{F99AFDC5-257F-4ED0-B877-CAB32B5A94D5}" destId="{848D5DCF-15E7-47D1-8CE2-6C4D66E8401E}" srcOrd="0" destOrd="0" presId="urn:microsoft.com/office/officeart/2005/8/layout/vList2"/>
    <dgm:cxn modelId="{8E573383-C196-42D5-A616-767E45BB429A}" type="presOf" srcId="{97AA67B5-5739-415A-88B1-F349941A4BB1}" destId="{AD9E8054-44C9-4ACF-A4AF-9E99A6002558}" srcOrd="0" destOrd="0" presId="urn:microsoft.com/office/officeart/2005/8/layout/vList2"/>
    <dgm:cxn modelId="{95C7D5B4-8DC7-4AFC-9CB8-2A13F6BB5305}" srcId="{F99AFDC5-257F-4ED0-B877-CAB32B5A94D5}" destId="{99A446CB-FAE6-4CAA-858B-B41202F924E8}" srcOrd="0" destOrd="0" parTransId="{40D90BEC-81EE-4146-8CB2-36DD8449EA14}" sibTransId="{CCEB2624-4136-4B65-A51B-BEA0FEE4534C}"/>
    <dgm:cxn modelId="{E23BC6C0-3BC3-4A80-94B5-AC599F64BA12}" type="presOf" srcId="{99A446CB-FAE6-4CAA-858B-B41202F924E8}" destId="{5CE5D9D9-6969-4ABE-B7E4-2D43D55185A2}" srcOrd="0" destOrd="0" presId="urn:microsoft.com/office/officeart/2005/8/layout/vList2"/>
    <dgm:cxn modelId="{24591CC2-C66B-479A-AC93-1357B557F681}" srcId="{F99AFDC5-257F-4ED0-B877-CAB32B5A94D5}" destId="{97AA67B5-5739-415A-88B1-F349941A4BB1}" srcOrd="1" destOrd="0" parTransId="{CB625E7D-64C9-4CA1-A3E9-AA1C2CB3F0DE}" sibTransId="{6EA75C38-F699-48E0-BE9A-73839C6E1B4C}"/>
    <dgm:cxn modelId="{C0F6F8DD-F2B1-43F1-9232-FC90D80B386E}" srcId="{F99AFDC5-257F-4ED0-B877-CAB32B5A94D5}" destId="{03CF9E19-57F9-47A7-9EE4-1E38D9270A16}" srcOrd="2" destOrd="0" parTransId="{703853DE-65DF-4EC4-B081-BAB298E91783}" sibTransId="{C0E9A949-3350-41B6-9655-E1C7C5CF87AB}"/>
    <dgm:cxn modelId="{1D855BE1-08C7-4857-9DC2-714E9A3EED76}" type="presOf" srcId="{C407929B-A522-4DE4-8322-6BCA6B3FFCA7}" destId="{B20763F4-E5D4-439D-B22D-89D82F9E7D59}" srcOrd="0" destOrd="0" presId="urn:microsoft.com/office/officeart/2005/8/layout/vList2"/>
    <dgm:cxn modelId="{AF6316ED-EF2A-455D-9204-EA4E43822F9D}" type="presOf" srcId="{03CF9E19-57F9-47A7-9EE4-1E38D9270A16}" destId="{6B8F8EF2-7137-4185-8628-A1D8887106F2}" srcOrd="0" destOrd="0" presId="urn:microsoft.com/office/officeart/2005/8/layout/vList2"/>
    <dgm:cxn modelId="{F9107A77-A544-4B75-8AD9-B13540E9FB86}" type="presParOf" srcId="{848D5DCF-15E7-47D1-8CE2-6C4D66E8401E}" destId="{5CE5D9D9-6969-4ABE-B7E4-2D43D55185A2}" srcOrd="0" destOrd="0" presId="urn:microsoft.com/office/officeart/2005/8/layout/vList2"/>
    <dgm:cxn modelId="{1FE206E7-CCF0-40BF-B1BE-8CB8FEA5929D}" type="presParOf" srcId="{848D5DCF-15E7-47D1-8CE2-6C4D66E8401E}" destId="{529470B5-ED6A-43C1-86F8-6B1E35C5AB51}" srcOrd="1" destOrd="0" presId="urn:microsoft.com/office/officeart/2005/8/layout/vList2"/>
    <dgm:cxn modelId="{1CCBCA53-F613-43F5-9906-D07B93AE97BE}" type="presParOf" srcId="{848D5DCF-15E7-47D1-8CE2-6C4D66E8401E}" destId="{AD9E8054-44C9-4ACF-A4AF-9E99A6002558}" srcOrd="2" destOrd="0" presId="urn:microsoft.com/office/officeart/2005/8/layout/vList2"/>
    <dgm:cxn modelId="{3E67CFD7-2E5C-4201-8BB0-CABCBF86F3F3}" type="presParOf" srcId="{848D5DCF-15E7-47D1-8CE2-6C4D66E8401E}" destId="{EE63BDCE-9022-40B1-AFE7-09B90B05CE97}" srcOrd="3" destOrd="0" presId="urn:microsoft.com/office/officeart/2005/8/layout/vList2"/>
    <dgm:cxn modelId="{4A92306C-406A-4830-AD9F-E0EB74FC1E38}" type="presParOf" srcId="{848D5DCF-15E7-47D1-8CE2-6C4D66E8401E}" destId="{6B8F8EF2-7137-4185-8628-A1D8887106F2}" srcOrd="4" destOrd="0" presId="urn:microsoft.com/office/officeart/2005/8/layout/vList2"/>
    <dgm:cxn modelId="{43F118AA-43B6-4D56-B82A-2E7E92210886}" type="presParOf" srcId="{848D5DCF-15E7-47D1-8CE2-6C4D66E8401E}" destId="{E7CA41C0-3100-4F1F-BE14-050F42927F57}" srcOrd="5" destOrd="0" presId="urn:microsoft.com/office/officeart/2005/8/layout/vList2"/>
    <dgm:cxn modelId="{C694BC44-F700-48C6-95B9-AA990A2AE561}" type="presParOf" srcId="{848D5DCF-15E7-47D1-8CE2-6C4D66E8401E}" destId="{B20763F4-E5D4-439D-B22D-89D82F9E7D5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0C83DAE-57D1-4D01-8671-337F85D34D30}" type="doc">
      <dgm:prSet loTypeId="urn:microsoft.com/office/officeart/2005/8/layout/arrow6" loCatId="relationship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s-AR"/>
        </a:p>
      </dgm:t>
    </dgm:pt>
    <dgm:pt modelId="{2E41208E-967F-4C68-8443-0393F24A30C4}">
      <dgm:prSet phldrT="[Texto]" custT="1"/>
      <dgm:spPr/>
      <dgm:t>
        <a:bodyPr/>
        <a:lstStyle/>
        <a:p>
          <a:r>
            <a:rPr lang="es-ES" sz="3200" dirty="0"/>
            <a:t>Modelo</a:t>
          </a:r>
        </a:p>
        <a:p>
          <a:r>
            <a:rPr lang="es-ES" sz="3200" dirty="0"/>
            <a:t>OCDE</a:t>
          </a:r>
          <a:endParaRPr lang="es-AR" sz="3200" dirty="0"/>
        </a:p>
      </dgm:t>
    </dgm:pt>
    <dgm:pt modelId="{91AAE822-6E3F-4564-AC03-BA349FB905A0}" type="parTrans" cxnId="{5FCAAED6-3F79-4AA6-9025-F58C9E4280F1}">
      <dgm:prSet/>
      <dgm:spPr/>
      <dgm:t>
        <a:bodyPr/>
        <a:lstStyle/>
        <a:p>
          <a:endParaRPr lang="es-AR"/>
        </a:p>
      </dgm:t>
    </dgm:pt>
    <dgm:pt modelId="{770A4D95-03B5-4D2B-89FF-BDA1331956FE}" type="sibTrans" cxnId="{5FCAAED6-3F79-4AA6-9025-F58C9E4280F1}">
      <dgm:prSet/>
      <dgm:spPr/>
      <dgm:t>
        <a:bodyPr/>
        <a:lstStyle/>
        <a:p>
          <a:endParaRPr lang="es-AR"/>
        </a:p>
      </dgm:t>
    </dgm:pt>
    <dgm:pt modelId="{6AD3FDE7-C694-4CAF-A363-D1C5807119B7}">
      <dgm:prSet phldrT="[Texto]" custT="1"/>
      <dgm:spPr/>
      <dgm:t>
        <a:bodyPr/>
        <a:lstStyle/>
        <a:p>
          <a:r>
            <a:rPr lang="es-ES" sz="2600" dirty="0"/>
            <a:t>Modelo FATCA Recíproco</a:t>
          </a:r>
          <a:endParaRPr lang="es-AR" sz="2600" dirty="0"/>
        </a:p>
      </dgm:t>
    </dgm:pt>
    <dgm:pt modelId="{8A109BB8-1566-4C25-8CE5-7A4FD6322005}" type="parTrans" cxnId="{784FB9BE-281C-4439-A130-D97A8704D182}">
      <dgm:prSet/>
      <dgm:spPr/>
      <dgm:t>
        <a:bodyPr/>
        <a:lstStyle/>
        <a:p>
          <a:endParaRPr lang="es-AR"/>
        </a:p>
      </dgm:t>
    </dgm:pt>
    <dgm:pt modelId="{49452963-50AC-424B-BD79-98F0A31BB235}" type="sibTrans" cxnId="{784FB9BE-281C-4439-A130-D97A8704D182}">
      <dgm:prSet/>
      <dgm:spPr/>
      <dgm:t>
        <a:bodyPr/>
        <a:lstStyle/>
        <a:p>
          <a:endParaRPr lang="es-AR"/>
        </a:p>
      </dgm:t>
    </dgm:pt>
    <dgm:pt modelId="{0EE0105F-6D40-4AAA-B472-B83E447C06CE}" type="pres">
      <dgm:prSet presAssocID="{B0C83DAE-57D1-4D01-8671-337F85D34D30}" presName="compositeShape" presStyleCnt="0">
        <dgm:presLayoutVars>
          <dgm:chMax val="2"/>
          <dgm:dir/>
          <dgm:resizeHandles val="exact"/>
        </dgm:presLayoutVars>
      </dgm:prSet>
      <dgm:spPr/>
    </dgm:pt>
    <dgm:pt modelId="{35A52443-38FD-4F5E-89BB-A58252407F85}" type="pres">
      <dgm:prSet presAssocID="{B0C83DAE-57D1-4D01-8671-337F85D34D30}" presName="ribbon" presStyleLbl="node1" presStyleIdx="0" presStyleCnt="1"/>
      <dgm:spPr/>
    </dgm:pt>
    <dgm:pt modelId="{B77AFDE8-AD22-481B-851C-758BD0855399}" type="pres">
      <dgm:prSet presAssocID="{B0C83DAE-57D1-4D01-8671-337F85D34D30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E0AD05B9-16EF-425D-9EAC-B173D4C48E04}" type="pres">
      <dgm:prSet presAssocID="{B0C83DAE-57D1-4D01-8671-337F85D34D30}" presName="rightArrowText" presStyleLbl="node1" presStyleIdx="0" presStyleCnt="1" custScaleX="130305">
        <dgm:presLayoutVars>
          <dgm:chMax val="0"/>
          <dgm:bulletEnabled val="1"/>
        </dgm:presLayoutVars>
      </dgm:prSet>
      <dgm:spPr/>
    </dgm:pt>
  </dgm:ptLst>
  <dgm:cxnLst>
    <dgm:cxn modelId="{D9D1991C-E972-4382-8298-B203408C9232}" type="presOf" srcId="{B0C83DAE-57D1-4D01-8671-337F85D34D30}" destId="{0EE0105F-6D40-4AAA-B472-B83E447C06CE}" srcOrd="0" destOrd="0" presId="urn:microsoft.com/office/officeart/2005/8/layout/arrow6"/>
    <dgm:cxn modelId="{784FB9BE-281C-4439-A130-D97A8704D182}" srcId="{B0C83DAE-57D1-4D01-8671-337F85D34D30}" destId="{6AD3FDE7-C694-4CAF-A363-D1C5807119B7}" srcOrd="1" destOrd="0" parTransId="{8A109BB8-1566-4C25-8CE5-7A4FD6322005}" sibTransId="{49452963-50AC-424B-BD79-98F0A31BB235}"/>
    <dgm:cxn modelId="{C6295DC9-4775-4DFF-A55E-FC42C28CA9D7}" type="presOf" srcId="{6AD3FDE7-C694-4CAF-A363-D1C5807119B7}" destId="{E0AD05B9-16EF-425D-9EAC-B173D4C48E04}" srcOrd="0" destOrd="0" presId="urn:microsoft.com/office/officeart/2005/8/layout/arrow6"/>
    <dgm:cxn modelId="{5FCAAED6-3F79-4AA6-9025-F58C9E4280F1}" srcId="{B0C83DAE-57D1-4D01-8671-337F85D34D30}" destId="{2E41208E-967F-4C68-8443-0393F24A30C4}" srcOrd="0" destOrd="0" parTransId="{91AAE822-6E3F-4564-AC03-BA349FB905A0}" sibTransId="{770A4D95-03B5-4D2B-89FF-BDA1331956FE}"/>
    <dgm:cxn modelId="{2F226FF3-7628-42DB-921E-93760E25C8FF}" type="presOf" srcId="{2E41208E-967F-4C68-8443-0393F24A30C4}" destId="{B77AFDE8-AD22-481B-851C-758BD0855399}" srcOrd="0" destOrd="0" presId="urn:microsoft.com/office/officeart/2005/8/layout/arrow6"/>
    <dgm:cxn modelId="{92A6A25C-E993-49BD-B83B-11487E3379B1}" type="presParOf" srcId="{0EE0105F-6D40-4AAA-B472-B83E447C06CE}" destId="{35A52443-38FD-4F5E-89BB-A58252407F85}" srcOrd="0" destOrd="0" presId="urn:microsoft.com/office/officeart/2005/8/layout/arrow6"/>
    <dgm:cxn modelId="{DA02545A-3C4A-4927-B1BD-A75ECC93CACE}" type="presParOf" srcId="{0EE0105F-6D40-4AAA-B472-B83E447C06CE}" destId="{B77AFDE8-AD22-481B-851C-758BD0855399}" srcOrd="1" destOrd="0" presId="urn:microsoft.com/office/officeart/2005/8/layout/arrow6"/>
    <dgm:cxn modelId="{9965C29A-57EE-4B28-840A-678F86711129}" type="presParOf" srcId="{0EE0105F-6D40-4AAA-B472-B83E447C06CE}" destId="{E0AD05B9-16EF-425D-9EAC-B173D4C48E04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FB38C92-837C-45F9-8C08-AF427FB24BD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5DEF0A66-EEB0-447B-9E4A-59FA735E116F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" sz="1800" b="1" dirty="0">
              <a:solidFill>
                <a:schemeClr val="bg2">
                  <a:lumMod val="10000"/>
                </a:schemeClr>
              </a:solidFill>
            </a:rPr>
            <a:t>Cuentas Financieras</a:t>
          </a:r>
          <a:endParaRPr lang="es-AR" sz="1800" b="1" dirty="0">
            <a:solidFill>
              <a:schemeClr val="bg2">
                <a:lumMod val="10000"/>
              </a:schemeClr>
            </a:solidFill>
          </a:endParaRPr>
        </a:p>
      </dgm:t>
    </dgm:pt>
    <dgm:pt modelId="{5AC761F3-27EF-43AB-B92C-A48DF4B7D683}" type="parTrans" cxnId="{A4877544-82A4-4EA8-BA6C-4D2D0272BD15}">
      <dgm:prSet/>
      <dgm:spPr/>
      <dgm:t>
        <a:bodyPr/>
        <a:lstStyle/>
        <a:p>
          <a:endParaRPr lang="es-AR"/>
        </a:p>
      </dgm:t>
    </dgm:pt>
    <dgm:pt modelId="{31F912A7-588C-46E9-A929-C35D05BE89BF}" type="sibTrans" cxnId="{A4877544-82A4-4EA8-BA6C-4D2D0272BD15}">
      <dgm:prSet/>
      <dgm:spPr/>
      <dgm:t>
        <a:bodyPr/>
        <a:lstStyle/>
        <a:p>
          <a:endParaRPr lang="es-AR"/>
        </a:p>
      </dgm:t>
    </dgm:pt>
    <dgm:pt modelId="{C318AA77-648D-423C-AB91-A25F43C851F5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S" sz="1800" b="1" dirty="0">
              <a:solidFill>
                <a:schemeClr val="bg2">
                  <a:lumMod val="10000"/>
                </a:schemeClr>
              </a:solidFill>
            </a:rPr>
            <a:t>SE REPORTAN</a:t>
          </a:r>
          <a:endParaRPr lang="es-AR" sz="1800" b="1" dirty="0">
            <a:solidFill>
              <a:schemeClr val="bg2">
                <a:lumMod val="10000"/>
              </a:schemeClr>
            </a:solidFill>
          </a:endParaRPr>
        </a:p>
      </dgm:t>
    </dgm:pt>
    <dgm:pt modelId="{36ED3257-14F3-4629-B6FF-0CF9EC80E37C}" type="parTrans" cxnId="{BF5C04B0-AAB7-4E18-A555-A6914731CEB0}">
      <dgm:prSet/>
      <dgm:spPr>
        <a:ln w="34925"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endParaRPr lang="es-AR"/>
        </a:p>
      </dgm:t>
    </dgm:pt>
    <dgm:pt modelId="{93957C93-2307-499D-8424-B7F98625A83D}" type="sibTrans" cxnId="{BF5C04B0-AAB7-4E18-A555-A6914731CEB0}">
      <dgm:prSet/>
      <dgm:spPr/>
      <dgm:t>
        <a:bodyPr/>
        <a:lstStyle/>
        <a:p>
          <a:endParaRPr lang="es-AR"/>
        </a:p>
      </dgm:t>
    </dgm:pt>
    <dgm:pt modelId="{6BB71D2F-5374-4408-86F3-11431A158A74}">
      <dgm:prSet phldrT="[Texto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" sz="1800" b="1" dirty="0"/>
            <a:t>LUCROS TERRITORIALES AMERICANAS</a:t>
          </a:r>
          <a:endParaRPr lang="es-AR" sz="1800" b="1" dirty="0"/>
        </a:p>
      </dgm:t>
    </dgm:pt>
    <dgm:pt modelId="{2F37DB3A-5E53-4319-9C67-8D3EE16EA32A}" type="parTrans" cxnId="{8CE6B98A-58BC-46FA-BB71-5906BEE3485B}">
      <dgm:prSet/>
      <dgm:spPr>
        <a:ln w="25400"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es-AR"/>
        </a:p>
      </dgm:t>
    </dgm:pt>
    <dgm:pt modelId="{3A9D1B4F-FCDD-4D98-B037-CAE49EF18E11}" type="sibTrans" cxnId="{8CE6B98A-58BC-46FA-BB71-5906BEE3485B}">
      <dgm:prSet/>
      <dgm:spPr/>
      <dgm:t>
        <a:bodyPr/>
        <a:lstStyle/>
        <a:p>
          <a:endParaRPr lang="es-AR"/>
        </a:p>
      </dgm:t>
    </dgm:pt>
    <dgm:pt modelId="{BFB8F825-C25B-495E-8CF7-B951EC7D69B4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S" sz="1800" b="1" dirty="0">
              <a:solidFill>
                <a:schemeClr val="bg2">
                  <a:lumMod val="10000"/>
                </a:schemeClr>
              </a:solidFill>
            </a:rPr>
            <a:t>NO SE REPORTAN</a:t>
          </a:r>
          <a:endParaRPr lang="es-AR" sz="1800" b="1" dirty="0">
            <a:solidFill>
              <a:schemeClr val="bg2">
                <a:lumMod val="10000"/>
              </a:schemeClr>
            </a:solidFill>
          </a:endParaRPr>
        </a:p>
      </dgm:t>
    </dgm:pt>
    <dgm:pt modelId="{33F2F414-B0E6-4504-AACB-6C44FE91A4FC}" type="parTrans" cxnId="{023015ED-154E-4908-AA59-0F83FC1404D0}">
      <dgm:prSet/>
      <dgm:spPr>
        <a:ln w="34925"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endParaRPr lang="es-AR"/>
        </a:p>
      </dgm:t>
    </dgm:pt>
    <dgm:pt modelId="{CCDD12EE-CD04-4DBB-BE54-04FFD18F1C63}" type="sibTrans" cxnId="{023015ED-154E-4908-AA59-0F83FC1404D0}">
      <dgm:prSet/>
      <dgm:spPr/>
      <dgm:t>
        <a:bodyPr/>
        <a:lstStyle/>
        <a:p>
          <a:endParaRPr lang="es-AR"/>
        </a:p>
      </dgm:t>
    </dgm:pt>
    <dgm:pt modelId="{899243A7-4B0B-4C9A-86C0-7A8E1854A775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S" sz="1800" b="1" dirty="0"/>
            <a:t>BONOS Y ACCIONES NO AMERICANOS</a:t>
          </a:r>
          <a:endParaRPr lang="es-AR" sz="1800" b="1" dirty="0"/>
        </a:p>
      </dgm:t>
    </dgm:pt>
    <dgm:pt modelId="{878277ED-D933-4301-B9B6-9FF9DB3CB3B9}" type="parTrans" cxnId="{6FD8E2A5-18E6-40DE-85E2-7B2D07724268}">
      <dgm:prSet/>
      <dgm:spPr>
        <a:ln w="25400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es-AR"/>
        </a:p>
      </dgm:t>
    </dgm:pt>
    <dgm:pt modelId="{5763C7E7-3B11-46FA-A65E-788285481026}" type="sibTrans" cxnId="{6FD8E2A5-18E6-40DE-85E2-7B2D07724268}">
      <dgm:prSet/>
      <dgm:spPr/>
      <dgm:t>
        <a:bodyPr/>
        <a:lstStyle/>
        <a:p>
          <a:endParaRPr lang="es-AR"/>
        </a:p>
      </dgm:t>
    </dgm:pt>
    <dgm:pt modelId="{EE49853D-8009-45D7-9AD0-C2D54745D4CC}" type="pres">
      <dgm:prSet presAssocID="{2FB38C92-837C-45F9-8C08-AF427FB24BD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1AE55E9-0D04-4CCC-8C2A-F5A0E0D683A3}" type="pres">
      <dgm:prSet presAssocID="{5DEF0A66-EEB0-447B-9E4A-59FA735E116F}" presName="root1" presStyleCnt="0"/>
      <dgm:spPr/>
    </dgm:pt>
    <dgm:pt modelId="{462BBC40-4567-4C51-8688-BFE827572316}" type="pres">
      <dgm:prSet presAssocID="{5DEF0A66-EEB0-447B-9E4A-59FA735E116F}" presName="LevelOneTextNode" presStyleLbl="node0" presStyleIdx="0" presStyleCnt="1" custScaleX="104936" custScaleY="66698" custLinFactNeighborX="-540">
        <dgm:presLayoutVars>
          <dgm:chPref val="3"/>
        </dgm:presLayoutVars>
      </dgm:prSet>
      <dgm:spPr/>
    </dgm:pt>
    <dgm:pt modelId="{B6A845D8-5016-4620-88AF-6198F78B1A4F}" type="pres">
      <dgm:prSet presAssocID="{5DEF0A66-EEB0-447B-9E4A-59FA735E116F}" presName="level2hierChild" presStyleCnt="0"/>
      <dgm:spPr/>
    </dgm:pt>
    <dgm:pt modelId="{92AE44D4-A87B-47E4-B720-EA16803B630D}" type="pres">
      <dgm:prSet presAssocID="{36ED3257-14F3-4629-B6FF-0CF9EC80E37C}" presName="conn2-1" presStyleLbl="parChTrans1D2" presStyleIdx="0" presStyleCnt="2"/>
      <dgm:spPr/>
    </dgm:pt>
    <dgm:pt modelId="{819C860B-2CB5-4B06-8CF0-21E2DBE45951}" type="pres">
      <dgm:prSet presAssocID="{36ED3257-14F3-4629-B6FF-0CF9EC80E37C}" presName="connTx" presStyleLbl="parChTrans1D2" presStyleIdx="0" presStyleCnt="2"/>
      <dgm:spPr/>
    </dgm:pt>
    <dgm:pt modelId="{9C72B04C-BCC1-477A-A3D9-FEA1670D1432}" type="pres">
      <dgm:prSet presAssocID="{C318AA77-648D-423C-AB91-A25F43C851F5}" presName="root2" presStyleCnt="0"/>
      <dgm:spPr/>
    </dgm:pt>
    <dgm:pt modelId="{6F54806D-9320-4E3D-AA8B-AEE913F36A60}" type="pres">
      <dgm:prSet presAssocID="{C318AA77-648D-423C-AB91-A25F43C851F5}" presName="LevelTwoTextNode" presStyleLbl="node2" presStyleIdx="0" presStyleCnt="2" custScaleX="70866" custScaleY="65415" custLinFactNeighborX="-10500" custLinFactNeighborY="-34948">
        <dgm:presLayoutVars>
          <dgm:chPref val="3"/>
        </dgm:presLayoutVars>
      </dgm:prSet>
      <dgm:spPr/>
    </dgm:pt>
    <dgm:pt modelId="{A33A50ED-84DD-49DC-870B-D9DE970702D3}" type="pres">
      <dgm:prSet presAssocID="{C318AA77-648D-423C-AB91-A25F43C851F5}" presName="level3hierChild" presStyleCnt="0"/>
      <dgm:spPr/>
    </dgm:pt>
    <dgm:pt modelId="{B99C95FF-459F-42CB-8D55-55F364BBC361}" type="pres">
      <dgm:prSet presAssocID="{2F37DB3A-5E53-4319-9C67-8D3EE16EA32A}" presName="conn2-1" presStyleLbl="parChTrans1D3" presStyleIdx="0" presStyleCnt="2"/>
      <dgm:spPr/>
    </dgm:pt>
    <dgm:pt modelId="{2EAEE225-F4FA-48CD-9B24-1F1170064601}" type="pres">
      <dgm:prSet presAssocID="{2F37DB3A-5E53-4319-9C67-8D3EE16EA32A}" presName="connTx" presStyleLbl="parChTrans1D3" presStyleIdx="0" presStyleCnt="2"/>
      <dgm:spPr/>
    </dgm:pt>
    <dgm:pt modelId="{2FCD57AE-A68A-45EC-A9FE-1072D9274C26}" type="pres">
      <dgm:prSet presAssocID="{6BB71D2F-5374-4408-86F3-11431A158A74}" presName="root2" presStyleCnt="0"/>
      <dgm:spPr/>
    </dgm:pt>
    <dgm:pt modelId="{94102BC0-D831-43FF-B55B-A03E2E7A2FB8}" type="pres">
      <dgm:prSet presAssocID="{6BB71D2F-5374-4408-86F3-11431A158A74}" presName="LevelTwoTextNode" presStyleLbl="node3" presStyleIdx="0" presStyleCnt="2" custScaleX="196245" custScaleY="65479" custLinFactNeighborX="-29895" custLinFactNeighborY="-34948">
        <dgm:presLayoutVars>
          <dgm:chPref val="3"/>
        </dgm:presLayoutVars>
      </dgm:prSet>
      <dgm:spPr/>
    </dgm:pt>
    <dgm:pt modelId="{60E20EE9-42E7-4D2B-962D-02F28C402AA8}" type="pres">
      <dgm:prSet presAssocID="{6BB71D2F-5374-4408-86F3-11431A158A74}" presName="level3hierChild" presStyleCnt="0"/>
      <dgm:spPr/>
    </dgm:pt>
    <dgm:pt modelId="{2D805FD7-AA04-49D8-971E-3631C381BB04}" type="pres">
      <dgm:prSet presAssocID="{33F2F414-B0E6-4504-AACB-6C44FE91A4FC}" presName="conn2-1" presStyleLbl="parChTrans1D2" presStyleIdx="1" presStyleCnt="2"/>
      <dgm:spPr/>
    </dgm:pt>
    <dgm:pt modelId="{5FA6E43F-90BB-400E-8505-E44580B8FE4D}" type="pres">
      <dgm:prSet presAssocID="{33F2F414-B0E6-4504-AACB-6C44FE91A4FC}" presName="connTx" presStyleLbl="parChTrans1D2" presStyleIdx="1" presStyleCnt="2"/>
      <dgm:spPr/>
    </dgm:pt>
    <dgm:pt modelId="{B7C90613-6359-4C0A-AA0F-E46D95E7AB1D}" type="pres">
      <dgm:prSet presAssocID="{BFB8F825-C25B-495E-8CF7-B951EC7D69B4}" presName="root2" presStyleCnt="0"/>
      <dgm:spPr/>
    </dgm:pt>
    <dgm:pt modelId="{23F4E53A-9F86-482D-A7BD-E6DD02B5A995}" type="pres">
      <dgm:prSet presAssocID="{BFB8F825-C25B-495E-8CF7-B951EC7D69B4}" presName="LevelTwoTextNode" presStyleLbl="node2" presStyleIdx="1" presStyleCnt="2" custScaleX="70721" custScaleY="65415" custLinFactNeighborX="-10500" custLinFactNeighborY="31982">
        <dgm:presLayoutVars>
          <dgm:chPref val="3"/>
        </dgm:presLayoutVars>
      </dgm:prSet>
      <dgm:spPr/>
    </dgm:pt>
    <dgm:pt modelId="{554AC2E2-76E8-4D94-96BF-60727E8429F3}" type="pres">
      <dgm:prSet presAssocID="{BFB8F825-C25B-495E-8CF7-B951EC7D69B4}" presName="level3hierChild" presStyleCnt="0"/>
      <dgm:spPr/>
    </dgm:pt>
    <dgm:pt modelId="{1507446B-63AF-4A10-B954-0C25FFFE9155}" type="pres">
      <dgm:prSet presAssocID="{878277ED-D933-4301-B9B6-9FF9DB3CB3B9}" presName="conn2-1" presStyleLbl="parChTrans1D3" presStyleIdx="1" presStyleCnt="2"/>
      <dgm:spPr/>
    </dgm:pt>
    <dgm:pt modelId="{431D32AB-6F97-4281-805F-ED8F5EBAFB82}" type="pres">
      <dgm:prSet presAssocID="{878277ED-D933-4301-B9B6-9FF9DB3CB3B9}" presName="connTx" presStyleLbl="parChTrans1D3" presStyleIdx="1" presStyleCnt="2"/>
      <dgm:spPr/>
    </dgm:pt>
    <dgm:pt modelId="{7140B4E3-6C13-4676-BEE9-F919C9771218}" type="pres">
      <dgm:prSet presAssocID="{899243A7-4B0B-4C9A-86C0-7A8E1854A775}" presName="root2" presStyleCnt="0"/>
      <dgm:spPr/>
    </dgm:pt>
    <dgm:pt modelId="{A250BA40-A382-43FD-B69F-EC470D1ABEA2}" type="pres">
      <dgm:prSet presAssocID="{899243A7-4B0B-4C9A-86C0-7A8E1854A775}" presName="LevelTwoTextNode" presStyleLbl="node3" presStyleIdx="1" presStyleCnt="2" custScaleX="196245" custScaleY="65479" custLinFactNeighborX="-29086" custLinFactNeighborY="31877">
        <dgm:presLayoutVars>
          <dgm:chPref val="3"/>
        </dgm:presLayoutVars>
      </dgm:prSet>
      <dgm:spPr/>
    </dgm:pt>
    <dgm:pt modelId="{DAE65313-B5DA-45DA-A412-167FA3F7EBF3}" type="pres">
      <dgm:prSet presAssocID="{899243A7-4B0B-4C9A-86C0-7A8E1854A775}" presName="level3hierChild" presStyleCnt="0"/>
      <dgm:spPr/>
    </dgm:pt>
  </dgm:ptLst>
  <dgm:cxnLst>
    <dgm:cxn modelId="{16D9DF01-265B-45FD-900E-6AAA8198E4AC}" type="presOf" srcId="{2F37DB3A-5E53-4319-9C67-8D3EE16EA32A}" destId="{2EAEE225-F4FA-48CD-9B24-1F1170064601}" srcOrd="1" destOrd="0" presId="urn:microsoft.com/office/officeart/2005/8/layout/hierarchy2"/>
    <dgm:cxn modelId="{EEB44A18-3823-44E1-AE1F-108348288E7D}" type="presOf" srcId="{2F37DB3A-5E53-4319-9C67-8D3EE16EA32A}" destId="{B99C95FF-459F-42CB-8D55-55F364BBC361}" srcOrd="0" destOrd="0" presId="urn:microsoft.com/office/officeart/2005/8/layout/hierarchy2"/>
    <dgm:cxn modelId="{E1E32D3D-D3A8-4827-A8A3-8BCF0097DD9E}" type="presOf" srcId="{2FB38C92-837C-45F9-8C08-AF427FB24BDC}" destId="{EE49853D-8009-45D7-9AD0-C2D54745D4CC}" srcOrd="0" destOrd="0" presId="urn:microsoft.com/office/officeart/2005/8/layout/hierarchy2"/>
    <dgm:cxn modelId="{E7F9865F-23B7-4500-85E4-4B7EBEEA4553}" type="presOf" srcId="{878277ED-D933-4301-B9B6-9FF9DB3CB3B9}" destId="{1507446B-63AF-4A10-B954-0C25FFFE9155}" srcOrd="0" destOrd="0" presId="urn:microsoft.com/office/officeart/2005/8/layout/hierarchy2"/>
    <dgm:cxn modelId="{A4877544-82A4-4EA8-BA6C-4D2D0272BD15}" srcId="{2FB38C92-837C-45F9-8C08-AF427FB24BDC}" destId="{5DEF0A66-EEB0-447B-9E4A-59FA735E116F}" srcOrd="0" destOrd="0" parTransId="{5AC761F3-27EF-43AB-B92C-A48DF4B7D683}" sibTransId="{31F912A7-588C-46E9-A929-C35D05BE89BF}"/>
    <dgm:cxn modelId="{11BCE56B-2001-45FB-BDAD-2535E8C244C1}" type="presOf" srcId="{36ED3257-14F3-4629-B6FF-0CF9EC80E37C}" destId="{819C860B-2CB5-4B06-8CF0-21E2DBE45951}" srcOrd="1" destOrd="0" presId="urn:microsoft.com/office/officeart/2005/8/layout/hierarchy2"/>
    <dgm:cxn modelId="{CF752E85-4273-4FEB-9365-EA24DB57061F}" type="presOf" srcId="{C318AA77-648D-423C-AB91-A25F43C851F5}" destId="{6F54806D-9320-4E3D-AA8B-AEE913F36A60}" srcOrd="0" destOrd="0" presId="urn:microsoft.com/office/officeart/2005/8/layout/hierarchy2"/>
    <dgm:cxn modelId="{8CE6B98A-58BC-46FA-BB71-5906BEE3485B}" srcId="{C318AA77-648D-423C-AB91-A25F43C851F5}" destId="{6BB71D2F-5374-4408-86F3-11431A158A74}" srcOrd="0" destOrd="0" parTransId="{2F37DB3A-5E53-4319-9C67-8D3EE16EA32A}" sibTransId="{3A9D1B4F-FCDD-4D98-B037-CAE49EF18E11}"/>
    <dgm:cxn modelId="{3C486690-7A1C-4AFB-BAC1-274EF4969FB3}" type="presOf" srcId="{33F2F414-B0E6-4504-AACB-6C44FE91A4FC}" destId="{2D805FD7-AA04-49D8-971E-3631C381BB04}" srcOrd="0" destOrd="0" presId="urn:microsoft.com/office/officeart/2005/8/layout/hierarchy2"/>
    <dgm:cxn modelId="{4C496A92-4F6F-4816-8D80-7239FC6A6236}" type="presOf" srcId="{878277ED-D933-4301-B9B6-9FF9DB3CB3B9}" destId="{431D32AB-6F97-4281-805F-ED8F5EBAFB82}" srcOrd="1" destOrd="0" presId="urn:microsoft.com/office/officeart/2005/8/layout/hierarchy2"/>
    <dgm:cxn modelId="{1D12D399-7A28-42D7-8D44-C6C89212EF7B}" type="presOf" srcId="{BFB8F825-C25B-495E-8CF7-B951EC7D69B4}" destId="{23F4E53A-9F86-482D-A7BD-E6DD02B5A995}" srcOrd="0" destOrd="0" presId="urn:microsoft.com/office/officeart/2005/8/layout/hierarchy2"/>
    <dgm:cxn modelId="{935E739E-B0B0-482C-8E17-486A4C0F0194}" type="presOf" srcId="{33F2F414-B0E6-4504-AACB-6C44FE91A4FC}" destId="{5FA6E43F-90BB-400E-8505-E44580B8FE4D}" srcOrd="1" destOrd="0" presId="urn:microsoft.com/office/officeart/2005/8/layout/hierarchy2"/>
    <dgm:cxn modelId="{7BCB6B9F-FED2-4FD1-8857-3B7E6AB6122C}" type="presOf" srcId="{899243A7-4B0B-4C9A-86C0-7A8E1854A775}" destId="{A250BA40-A382-43FD-B69F-EC470D1ABEA2}" srcOrd="0" destOrd="0" presId="urn:microsoft.com/office/officeart/2005/8/layout/hierarchy2"/>
    <dgm:cxn modelId="{6FD8E2A5-18E6-40DE-85E2-7B2D07724268}" srcId="{BFB8F825-C25B-495E-8CF7-B951EC7D69B4}" destId="{899243A7-4B0B-4C9A-86C0-7A8E1854A775}" srcOrd="0" destOrd="0" parTransId="{878277ED-D933-4301-B9B6-9FF9DB3CB3B9}" sibTransId="{5763C7E7-3B11-46FA-A65E-788285481026}"/>
    <dgm:cxn modelId="{BF5C04B0-AAB7-4E18-A555-A6914731CEB0}" srcId="{5DEF0A66-EEB0-447B-9E4A-59FA735E116F}" destId="{C318AA77-648D-423C-AB91-A25F43C851F5}" srcOrd="0" destOrd="0" parTransId="{36ED3257-14F3-4629-B6FF-0CF9EC80E37C}" sibTransId="{93957C93-2307-499D-8424-B7F98625A83D}"/>
    <dgm:cxn modelId="{FA90C7CE-6690-48B8-BCF2-A230A6642E74}" type="presOf" srcId="{5DEF0A66-EEB0-447B-9E4A-59FA735E116F}" destId="{462BBC40-4567-4C51-8688-BFE827572316}" srcOrd="0" destOrd="0" presId="urn:microsoft.com/office/officeart/2005/8/layout/hierarchy2"/>
    <dgm:cxn modelId="{7B978BDA-02E7-4D4D-8E39-2A26E9E5F80C}" type="presOf" srcId="{36ED3257-14F3-4629-B6FF-0CF9EC80E37C}" destId="{92AE44D4-A87B-47E4-B720-EA16803B630D}" srcOrd="0" destOrd="0" presId="urn:microsoft.com/office/officeart/2005/8/layout/hierarchy2"/>
    <dgm:cxn modelId="{3F0FD1E1-34A4-4531-9704-323727AC52C6}" type="presOf" srcId="{6BB71D2F-5374-4408-86F3-11431A158A74}" destId="{94102BC0-D831-43FF-B55B-A03E2E7A2FB8}" srcOrd="0" destOrd="0" presId="urn:microsoft.com/office/officeart/2005/8/layout/hierarchy2"/>
    <dgm:cxn modelId="{023015ED-154E-4908-AA59-0F83FC1404D0}" srcId="{5DEF0A66-EEB0-447B-9E4A-59FA735E116F}" destId="{BFB8F825-C25B-495E-8CF7-B951EC7D69B4}" srcOrd="1" destOrd="0" parTransId="{33F2F414-B0E6-4504-AACB-6C44FE91A4FC}" sibTransId="{CCDD12EE-CD04-4DBB-BE54-04FFD18F1C63}"/>
    <dgm:cxn modelId="{C6C73221-29DC-4A01-868B-7666F45C4C6A}" type="presParOf" srcId="{EE49853D-8009-45D7-9AD0-C2D54745D4CC}" destId="{C1AE55E9-0D04-4CCC-8C2A-F5A0E0D683A3}" srcOrd="0" destOrd="0" presId="urn:microsoft.com/office/officeart/2005/8/layout/hierarchy2"/>
    <dgm:cxn modelId="{E6D053BB-3555-43BE-A602-5847210DA5FE}" type="presParOf" srcId="{C1AE55E9-0D04-4CCC-8C2A-F5A0E0D683A3}" destId="{462BBC40-4567-4C51-8688-BFE827572316}" srcOrd="0" destOrd="0" presId="urn:microsoft.com/office/officeart/2005/8/layout/hierarchy2"/>
    <dgm:cxn modelId="{B4A8DE73-5FC4-4CF7-BBD5-0E8995441565}" type="presParOf" srcId="{C1AE55E9-0D04-4CCC-8C2A-F5A0E0D683A3}" destId="{B6A845D8-5016-4620-88AF-6198F78B1A4F}" srcOrd="1" destOrd="0" presId="urn:microsoft.com/office/officeart/2005/8/layout/hierarchy2"/>
    <dgm:cxn modelId="{6D3FCFFE-CA14-4E05-AD6F-8C760DD7AF3F}" type="presParOf" srcId="{B6A845D8-5016-4620-88AF-6198F78B1A4F}" destId="{92AE44D4-A87B-47E4-B720-EA16803B630D}" srcOrd="0" destOrd="0" presId="urn:microsoft.com/office/officeart/2005/8/layout/hierarchy2"/>
    <dgm:cxn modelId="{29EF7845-5AEE-4E42-B3E3-3BE9A2DBE290}" type="presParOf" srcId="{92AE44D4-A87B-47E4-B720-EA16803B630D}" destId="{819C860B-2CB5-4B06-8CF0-21E2DBE45951}" srcOrd="0" destOrd="0" presId="urn:microsoft.com/office/officeart/2005/8/layout/hierarchy2"/>
    <dgm:cxn modelId="{1E4F44BA-45C1-45D9-BF12-6314F88EF0FB}" type="presParOf" srcId="{B6A845D8-5016-4620-88AF-6198F78B1A4F}" destId="{9C72B04C-BCC1-477A-A3D9-FEA1670D1432}" srcOrd="1" destOrd="0" presId="urn:microsoft.com/office/officeart/2005/8/layout/hierarchy2"/>
    <dgm:cxn modelId="{349643B8-E68D-427D-B1AB-3EA66ED02479}" type="presParOf" srcId="{9C72B04C-BCC1-477A-A3D9-FEA1670D1432}" destId="{6F54806D-9320-4E3D-AA8B-AEE913F36A60}" srcOrd="0" destOrd="0" presId="urn:microsoft.com/office/officeart/2005/8/layout/hierarchy2"/>
    <dgm:cxn modelId="{A2AEE450-884F-45CE-8CE2-017F299CD7A9}" type="presParOf" srcId="{9C72B04C-BCC1-477A-A3D9-FEA1670D1432}" destId="{A33A50ED-84DD-49DC-870B-D9DE970702D3}" srcOrd="1" destOrd="0" presId="urn:microsoft.com/office/officeart/2005/8/layout/hierarchy2"/>
    <dgm:cxn modelId="{9D988130-F47E-4947-9D6C-972F4E64E894}" type="presParOf" srcId="{A33A50ED-84DD-49DC-870B-D9DE970702D3}" destId="{B99C95FF-459F-42CB-8D55-55F364BBC361}" srcOrd="0" destOrd="0" presId="urn:microsoft.com/office/officeart/2005/8/layout/hierarchy2"/>
    <dgm:cxn modelId="{10DDEB4B-3C55-4455-BB5C-521D369613DA}" type="presParOf" srcId="{B99C95FF-459F-42CB-8D55-55F364BBC361}" destId="{2EAEE225-F4FA-48CD-9B24-1F1170064601}" srcOrd="0" destOrd="0" presId="urn:microsoft.com/office/officeart/2005/8/layout/hierarchy2"/>
    <dgm:cxn modelId="{A2CC3614-1F77-428F-8465-43D5F508338E}" type="presParOf" srcId="{A33A50ED-84DD-49DC-870B-D9DE970702D3}" destId="{2FCD57AE-A68A-45EC-A9FE-1072D9274C26}" srcOrd="1" destOrd="0" presId="urn:microsoft.com/office/officeart/2005/8/layout/hierarchy2"/>
    <dgm:cxn modelId="{63B50348-85FA-42A4-8E10-81CA6A63938A}" type="presParOf" srcId="{2FCD57AE-A68A-45EC-A9FE-1072D9274C26}" destId="{94102BC0-D831-43FF-B55B-A03E2E7A2FB8}" srcOrd="0" destOrd="0" presId="urn:microsoft.com/office/officeart/2005/8/layout/hierarchy2"/>
    <dgm:cxn modelId="{0D2D6AA8-8EF5-4DD8-A38F-80593B4654B2}" type="presParOf" srcId="{2FCD57AE-A68A-45EC-A9FE-1072D9274C26}" destId="{60E20EE9-42E7-4D2B-962D-02F28C402AA8}" srcOrd="1" destOrd="0" presId="urn:microsoft.com/office/officeart/2005/8/layout/hierarchy2"/>
    <dgm:cxn modelId="{ADAA6632-0EEA-49FC-AA96-720E7C57DBD8}" type="presParOf" srcId="{B6A845D8-5016-4620-88AF-6198F78B1A4F}" destId="{2D805FD7-AA04-49D8-971E-3631C381BB04}" srcOrd="2" destOrd="0" presId="urn:microsoft.com/office/officeart/2005/8/layout/hierarchy2"/>
    <dgm:cxn modelId="{04467259-9B5D-455A-A7EE-031CF14C889A}" type="presParOf" srcId="{2D805FD7-AA04-49D8-971E-3631C381BB04}" destId="{5FA6E43F-90BB-400E-8505-E44580B8FE4D}" srcOrd="0" destOrd="0" presId="urn:microsoft.com/office/officeart/2005/8/layout/hierarchy2"/>
    <dgm:cxn modelId="{149A2769-4EC0-4DDF-B2C6-1B90DD1171AC}" type="presParOf" srcId="{B6A845D8-5016-4620-88AF-6198F78B1A4F}" destId="{B7C90613-6359-4C0A-AA0F-E46D95E7AB1D}" srcOrd="3" destOrd="0" presId="urn:microsoft.com/office/officeart/2005/8/layout/hierarchy2"/>
    <dgm:cxn modelId="{3CBEC396-C9F0-4409-B943-D2E6A0891CF6}" type="presParOf" srcId="{B7C90613-6359-4C0A-AA0F-E46D95E7AB1D}" destId="{23F4E53A-9F86-482D-A7BD-E6DD02B5A995}" srcOrd="0" destOrd="0" presId="urn:microsoft.com/office/officeart/2005/8/layout/hierarchy2"/>
    <dgm:cxn modelId="{20636D6E-E6AB-4134-B7BF-E6E58EE061EA}" type="presParOf" srcId="{B7C90613-6359-4C0A-AA0F-E46D95E7AB1D}" destId="{554AC2E2-76E8-4D94-96BF-60727E8429F3}" srcOrd="1" destOrd="0" presId="urn:microsoft.com/office/officeart/2005/8/layout/hierarchy2"/>
    <dgm:cxn modelId="{F7F67B44-711D-4F6E-B68B-297FCC2C6814}" type="presParOf" srcId="{554AC2E2-76E8-4D94-96BF-60727E8429F3}" destId="{1507446B-63AF-4A10-B954-0C25FFFE9155}" srcOrd="0" destOrd="0" presId="urn:microsoft.com/office/officeart/2005/8/layout/hierarchy2"/>
    <dgm:cxn modelId="{4D1FA123-7045-4AF6-8038-E66F359F374A}" type="presParOf" srcId="{1507446B-63AF-4A10-B954-0C25FFFE9155}" destId="{431D32AB-6F97-4281-805F-ED8F5EBAFB82}" srcOrd="0" destOrd="0" presId="urn:microsoft.com/office/officeart/2005/8/layout/hierarchy2"/>
    <dgm:cxn modelId="{265D3495-6310-4C14-9DEF-0274BC8EA6E0}" type="presParOf" srcId="{554AC2E2-76E8-4D94-96BF-60727E8429F3}" destId="{7140B4E3-6C13-4676-BEE9-F919C9771218}" srcOrd="1" destOrd="0" presId="urn:microsoft.com/office/officeart/2005/8/layout/hierarchy2"/>
    <dgm:cxn modelId="{3819CE25-BCAE-4CE7-82C6-B3955E50AF89}" type="presParOf" srcId="{7140B4E3-6C13-4676-BEE9-F919C9771218}" destId="{A250BA40-A382-43FD-B69F-EC470D1ABEA2}" srcOrd="0" destOrd="0" presId="urn:microsoft.com/office/officeart/2005/8/layout/hierarchy2"/>
    <dgm:cxn modelId="{44B6CD2F-2F6E-492B-8A8C-33F6B1648471}" type="presParOf" srcId="{7140B4E3-6C13-4676-BEE9-F919C9771218}" destId="{DAE65313-B5DA-45DA-A412-167FA3F7EBF3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B0A6D70-5486-914A-BD9F-1F77DC2C2F2B}" type="doc">
      <dgm:prSet loTypeId="urn:microsoft.com/office/officeart/2005/8/layout/vList5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167D92D3-6B99-3A40-A363-BFF3F5BFE0CE}">
      <dgm:prSet phldrT="[Texto]" custT="1"/>
      <dgm:spPr/>
      <dgm:t>
        <a:bodyPr/>
        <a:lstStyle/>
        <a:p>
          <a:r>
            <a:rPr lang="es-MX" sz="1900" b="1">
              <a:latin typeface="Aharoni" panose="02010803020104030203" pitchFamily="2" charset="-79"/>
              <a:cs typeface="Aharoni" panose="02010803020104030203" pitchFamily="2" charset="-79"/>
            </a:rPr>
            <a:t>MÍNIMO NO IMPONIBLE</a:t>
          </a:r>
        </a:p>
      </dgm:t>
    </dgm:pt>
    <dgm:pt modelId="{721562E7-9EC1-8F48-B1DF-619897882533}" type="parTrans" cxnId="{CD72828B-BF38-3F43-A0C1-9923E6779468}">
      <dgm:prSet/>
      <dgm:spPr/>
      <dgm:t>
        <a:bodyPr/>
        <a:lstStyle/>
        <a:p>
          <a:endParaRPr lang="es-MX"/>
        </a:p>
      </dgm:t>
    </dgm:pt>
    <dgm:pt modelId="{83BD70E6-3548-4A45-961B-3C9217E7ADF5}" type="sibTrans" cxnId="{CD72828B-BF38-3F43-A0C1-9923E6779468}">
      <dgm:prSet/>
      <dgm:spPr/>
      <dgm:t>
        <a:bodyPr/>
        <a:lstStyle/>
        <a:p>
          <a:endParaRPr lang="es-MX"/>
        </a:p>
      </dgm:t>
    </dgm:pt>
    <dgm:pt modelId="{B8345DC9-855C-F348-94B8-974589E30DE5}">
      <dgm:prSet phldrT="[Texto]" custT="1"/>
      <dgm:spPr/>
      <dgm:t>
        <a:bodyPr/>
        <a:lstStyle/>
        <a:p>
          <a:pPr algn="l">
            <a:buNone/>
          </a:pPr>
          <a:r>
            <a:rPr lang="es-ES" sz="2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rPr>
            <a:t>IGUAL O INFERIOR A $ 100 Millones</a:t>
          </a:r>
          <a:endParaRPr lang="es-MX" sz="2200" dirty="0">
            <a:latin typeface="ADLaM Display" panose="02010000000000000000" pitchFamily="2" charset="0"/>
            <a:ea typeface="ADLaM Display" panose="02010000000000000000" pitchFamily="2" charset="0"/>
            <a:cs typeface="ADLaM Display" panose="02010000000000000000" pitchFamily="2" charset="0"/>
          </a:endParaRPr>
        </a:p>
      </dgm:t>
    </dgm:pt>
    <dgm:pt modelId="{9F131BAC-F147-0744-86A9-27ED0A04B86A}" type="parTrans" cxnId="{191F9B3D-3FD6-464F-B707-77C1DC7F6CF8}">
      <dgm:prSet/>
      <dgm:spPr/>
      <dgm:t>
        <a:bodyPr/>
        <a:lstStyle/>
        <a:p>
          <a:endParaRPr lang="es-MX"/>
        </a:p>
      </dgm:t>
    </dgm:pt>
    <dgm:pt modelId="{E560EC8C-2263-1749-A261-DDBF0497A81B}" type="sibTrans" cxnId="{191F9B3D-3FD6-464F-B707-77C1DC7F6CF8}">
      <dgm:prSet/>
      <dgm:spPr/>
      <dgm:t>
        <a:bodyPr/>
        <a:lstStyle/>
        <a:p>
          <a:endParaRPr lang="es-MX"/>
        </a:p>
      </dgm:t>
    </dgm:pt>
    <dgm:pt modelId="{6F635BA0-60B2-5144-A691-95D4786701C7}">
      <dgm:prSet phldrT="[Texto]" custT="1"/>
      <dgm:spPr/>
      <dgm:t>
        <a:bodyPr/>
        <a:lstStyle/>
        <a:p>
          <a:r>
            <a:rPr lang="es-MX" sz="1900" b="1" dirty="0">
              <a:latin typeface="Aharoni" panose="02010803020104030203" pitchFamily="2" charset="-79"/>
              <a:cs typeface="Aharoni" panose="02010803020104030203" pitchFamily="2" charset="-79"/>
            </a:rPr>
            <a:t>INMUEBLE destinado a VIVIENDA</a:t>
          </a:r>
        </a:p>
      </dgm:t>
    </dgm:pt>
    <dgm:pt modelId="{8FD1224B-6791-1F49-9DA2-1C61F6ECF890}" type="parTrans" cxnId="{158127A2-551E-824E-AF80-7630726FC37F}">
      <dgm:prSet/>
      <dgm:spPr/>
      <dgm:t>
        <a:bodyPr/>
        <a:lstStyle/>
        <a:p>
          <a:endParaRPr lang="es-MX"/>
        </a:p>
      </dgm:t>
    </dgm:pt>
    <dgm:pt modelId="{11FD1F78-E5F4-3E4A-9EE7-415D6E17CA90}" type="sibTrans" cxnId="{158127A2-551E-824E-AF80-7630726FC37F}">
      <dgm:prSet/>
      <dgm:spPr/>
      <dgm:t>
        <a:bodyPr/>
        <a:lstStyle/>
        <a:p>
          <a:endParaRPr lang="es-MX"/>
        </a:p>
      </dgm:t>
    </dgm:pt>
    <dgm:pt modelId="{25C711CE-DB6A-4340-ABF5-ABC3CC0B891F}">
      <dgm:prSet phldrT="[Texto]" custT="1"/>
      <dgm:spPr>
        <a:solidFill>
          <a:srgbClr val="766752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6675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247650" tIns="123825" rIns="247650" bIns="123825" numCol="1" spcCol="1270" anchor="ctr" anchorCtr="0"/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rPr>
            <a:t>IGUAL O INFERIOR A $ 350 Millones.</a:t>
          </a:r>
          <a:endParaRPr lang="es-MX" sz="2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DLaM Display" panose="02010000000000000000" pitchFamily="2" charset="0"/>
            <a:ea typeface="ADLaM Display" panose="02010000000000000000" pitchFamily="2" charset="0"/>
            <a:cs typeface="ADLaM Display" panose="02010000000000000000" pitchFamily="2" charset="0"/>
          </a:endParaRPr>
        </a:p>
      </dgm:t>
    </dgm:pt>
    <dgm:pt modelId="{99919831-2C91-FE47-8ECE-CE64731117C9}" type="parTrans" cxnId="{D8AC9028-BFFA-0545-AA9B-F6E3820D7BA4}">
      <dgm:prSet/>
      <dgm:spPr/>
      <dgm:t>
        <a:bodyPr/>
        <a:lstStyle/>
        <a:p>
          <a:endParaRPr lang="es-MX"/>
        </a:p>
      </dgm:t>
    </dgm:pt>
    <dgm:pt modelId="{532EADDF-25DE-EF44-B37B-B8A606D1E5F3}" type="sibTrans" cxnId="{D8AC9028-BFFA-0545-AA9B-F6E3820D7BA4}">
      <dgm:prSet/>
      <dgm:spPr/>
      <dgm:t>
        <a:bodyPr/>
        <a:lstStyle/>
        <a:p>
          <a:endParaRPr lang="es-MX"/>
        </a:p>
      </dgm:t>
    </dgm:pt>
    <dgm:pt modelId="{5B8AF82C-3C72-4C4D-8B00-9BEC5A08CDCB}">
      <dgm:prSet phldrT="[Texto]" custT="1"/>
      <dgm:spPr/>
      <dgm:t>
        <a:bodyPr/>
        <a:lstStyle/>
        <a:p>
          <a:pPr>
            <a:buNone/>
          </a:pPr>
          <a:r>
            <a:rPr lang="es-MX" sz="1900" dirty="0">
              <a:latin typeface="Aharoni" panose="02010803020104030203" pitchFamily="2" charset="-79"/>
              <a:ea typeface="ADLaM Display" panose="02010000000000000000" pitchFamily="2" charset="0"/>
              <a:cs typeface="Aharoni" panose="02010803020104030203" pitchFamily="2" charset="-79"/>
            </a:rPr>
            <a:t>ALICUOTAS</a:t>
          </a:r>
        </a:p>
      </dgm:t>
    </dgm:pt>
    <dgm:pt modelId="{D3D264E8-D9C0-4DFC-9708-8F1C3041D33B}" type="parTrans" cxnId="{915B8C57-513F-4AC1-BBD2-ECFA54D6D6AB}">
      <dgm:prSet/>
      <dgm:spPr/>
      <dgm:t>
        <a:bodyPr/>
        <a:lstStyle/>
        <a:p>
          <a:endParaRPr lang="es-AR"/>
        </a:p>
      </dgm:t>
    </dgm:pt>
    <dgm:pt modelId="{7DD9A791-C2B4-4D0C-8ABD-63252D777FFD}" type="sibTrans" cxnId="{915B8C57-513F-4AC1-BBD2-ECFA54D6D6AB}">
      <dgm:prSet/>
      <dgm:spPr/>
      <dgm:t>
        <a:bodyPr/>
        <a:lstStyle/>
        <a:p>
          <a:endParaRPr lang="es-AR"/>
        </a:p>
      </dgm:t>
    </dgm:pt>
    <dgm:pt modelId="{DB85D0AD-BE08-4C49-BFAB-59CAC36BECB8}">
      <dgm:prSet phldrT="[Texto]" custT="1"/>
      <dgm:spPr/>
      <dgm:t>
        <a:bodyPr/>
        <a:lstStyle/>
        <a:p>
          <a:pPr>
            <a:buNone/>
          </a:pPr>
          <a:r>
            <a:rPr lang="es-MX" sz="2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rPr>
            <a:t>SE ELIMINA TRATO DIFERENCIAL BIENES PAIS Y EXTERIOR</a:t>
          </a:r>
        </a:p>
      </dgm:t>
    </dgm:pt>
    <dgm:pt modelId="{36D9444D-7D94-444E-8B17-8387B226D804}" type="parTrans" cxnId="{14D77675-2AE0-440C-B1A5-7814B6E4A72C}">
      <dgm:prSet/>
      <dgm:spPr/>
      <dgm:t>
        <a:bodyPr/>
        <a:lstStyle/>
        <a:p>
          <a:endParaRPr lang="es-AR"/>
        </a:p>
      </dgm:t>
    </dgm:pt>
    <dgm:pt modelId="{992E404F-2418-4507-9296-D4FC8441FC1F}" type="sibTrans" cxnId="{14D77675-2AE0-440C-B1A5-7814B6E4A72C}">
      <dgm:prSet/>
      <dgm:spPr/>
      <dgm:t>
        <a:bodyPr/>
        <a:lstStyle/>
        <a:p>
          <a:endParaRPr lang="es-AR"/>
        </a:p>
      </dgm:t>
    </dgm:pt>
    <dgm:pt modelId="{E3A54E57-3CCB-7F46-99C6-14A63D0EA21F}" type="pres">
      <dgm:prSet presAssocID="{DB0A6D70-5486-914A-BD9F-1F77DC2C2F2B}" presName="Name0" presStyleCnt="0">
        <dgm:presLayoutVars>
          <dgm:dir/>
          <dgm:animLvl val="lvl"/>
          <dgm:resizeHandles val="exact"/>
        </dgm:presLayoutVars>
      </dgm:prSet>
      <dgm:spPr/>
    </dgm:pt>
    <dgm:pt modelId="{AC54BAA4-6ED8-5148-AA63-F33ECB9A1E73}" type="pres">
      <dgm:prSet presAssocID="{167D92D3-6B99-3A40-A363-BFF3F5BFE0CE}" presName="linNode" presStyleCnt="0"/>
      <dgm:spPr/>
    </dgm:pt>
    <dgm:pt modelId="{C16A06FE-B3B1-5942-9272-3F25722C2E90}" type="pres">
      <dgm:prSet presAssocID="{167D92D3-6B99-3A40-A363-BFF3F5BFE0CE}" presName="parentText" presStyleLbl="node1" presStyleIdx="0" presStyleCnt="3" custScaleX="66042" custScaleY="38102" custLinFactNeighborX="2464" custLinFactNeighborY="2352">
        <dgm:presLayoutVars>
          <dgm:chMax val="1"/>
          <dgm:bulletEnabled val="1"/>
        </dgm:presLayoutVars>
      </dgm:prSet>
      <dgm:spPr/>
    </dgm:pt>
    <dgm:pt modelId="{4FFAFA0D-B0C9-1B43-AC76-3C42A68A267B}" type="pres">
      <dgm:prSet presAssocID="{167D92D3-6B99-3A40-A363-BFF3F5BFE0CE}" presName="descendantText" presStyleLbl="alignAccFollowNode1" presStyleIdx="0" presStyleCnt="3" custScaleX="98038" custScaleY="49387" custLinFactNeighborY="4470">
        <dgm:presLayoutVars>
          <dgm:bulletEnabled val="1"/>
        </dgm:presLayoutVars>
      </dgm:prSet>
      <dgm:spPr/>
    </dgm:pt>
    <dgm:pt modelId="{F188265D-1076-1046-98B9-5D202F500D13}" type="pres">
      <dgm:prSet presAssocID="{83BD70E6-3548-4A45-961B-3C9217E7ADF5}" presName="sp" presStyleCnt="0"/>
      <dgm:spPr/>
    </dgm:pt>
    <dgm:pt modelId="{9951AEDA-98E3-6547-971A-FF4044DB70CC}" type="pres">
      <dgm:prSet presAssocID="{6F635BA0-60B2-5144-A691-95D4786701C7}" presName="linNode" presStyleCnt="0"/>
      <dgm:spPr/>
    </dgm:pt>
    <dgm:pt modelId="{1068ECE6-8B4A-1246-BBA0-D7B3D2451F16}" type="pres">
      <dgm:prSet presAssocID="{6F635BA0-60B2-5144-A691-95D4786701C7}" presName="parentText" presStyleLbl="node1" presStyleIdx="1" presStyleCnt="3" custScaleX="67456" custScaleY="49476" custLinFactNeighborX="2818" custLinFactNeighborY="1910">
        <dgm:presLayoutVars>
          <dgm:chMax val="1"/>
          <dgm:bulletEnabled val="1"/>
        </dgm:presLayoutVars>
      </dgm:prSet>
      <dgm:spPr/>
    </dgm:pt>
    <dgm:pt modelId="{06B807F2-BF69-1D47-8E8D-5826FEFF333B}" type="pres">
      <dgm:prSet presAssocID="{6F635BA0-60B2-5144-A691-95D4786701C7}" presName="descendantText" presStyleLbl="alignAccFollowNode1" presStyleIdx="1" presStyleCnt="3" custScaleX="108447" custScaleY="54979" custLinFactNeighborX="-2079" custLinFactNeighborY="616">
        <dgm:presLayoutVars>
          <dgm:bulletEnabled val="1"/>
        </dgm:presLayoutVars>
      </dgm:prSet>
      <dgm:spPr>
        <a:xfrm rot="5400000">
          <a:off x="4370339" y="-1008267"/>
          <a:ext cx="1218879" cy="5882173"/>
        </a:xfrm>
        <a:prstGeom prst="round2SameRect">
          <a:avLst/>
        </a:prstGeom>
      </dgm:spPr>
    </dgm:pt>
    <dgm:pt modelId="{36BFE7A9-7540-4E80-807C-77FA21D09F92}" type="pres">
      <dgm:prSet presAssocID="{11FD1F78-E5F4-3E4A-9EE7-415D6E17CA90}" presName="sp" presStyleCnt="0"/>
      <dgm:spPr/>
    </dgm:pt>
    <dgm:pt modelId="{052E3483-38B4-4829-9F5D-037DDBAEDBEF}" type="pres">
      <dgm:prSet presAssocID="{5B8AF82C-3C72-4C4D-8B00-9BEC5A08CDCB}" presName="linNode" presStyleCnt="0"/>
      <dgm:spPr/>
    </dgm:pt>
    <dgm:pt modelId="{820F981C-33B8-4C07-BE9C-3CE1C2A56ED7}" type="pres">
      <dgm:prSet presAssocID="{5B8AF82C-3C72-4C4D-8B00-9BEC5A08CDCB}" presName="parentText" presStyleLbl="node1" presStyleIdx="2" presStyleCnt="3" custScaleX="73643" custScaleY="44355" custLinFactNeighborX="1912" custLinFactNeighborY="-865">
        <dgm:presLayoutVars>
          <dgm:chMax val="1"/>
          <dgm:bulletEnabled val="1"/>
        </dgm:presLayoutVars>
      </dgm:prSet>
      <dgm:spPr/>
    </dgm:pt>
    <dgm:pt modelId="{46CB9626-5322-4271-91D9-B4BE7662DD5C}" type="pres">
      <dgm:prSet presAssocID="{5B8AF82C-3C72-4C4D-8B00-9BEC5A08CDCB}" presName="descendantText" presStyleLbl="alignAccFollowNode1" presStyleIdx="2" presStyleCnt="3" custScaleX="113202" custScaleY="58591">
        <dgm:presLayoutVars>
          <dgm:bulletEnabled val="1"/>
        </dgm:presLayoutVars>
      </dgm:prSet>
      <dgm:spPr/>
    </dgm:pt>
  </dgm:ptLst>
  <dgm:cxnLst>
    <dgm:cxn modelId="{D8AC9028-BFFA-0545-AA9B-F6E3820D7BA4}" srcId="{6F635BA0-60B2-5144-A691-95D4786701C7}" destId="{25C711CE-DB6A-4340-ABF5-ABC3CC0B891F}" srcOrd="0" destOrd="0" parTransId="{99919831-2C91-FE47-8ECE-CE64731117C9}" sibTransId="{532EADDF-25DE-EF44-B37B-B8A606D1E5F3}"/>
    <dgm:cxn modelId="{FD811737-0E06-2A43-A903-526D891B3581}" type="presOf" srcId="{B8345DC9-855C-F348-94B8-974589E30DE5}" destId="{4FFAFA0D-B0C9-1B43-AC76-3C42A68A267B}" srcOrd="0" destOrd="0" presId="urn:microsoft.com/office/officeart/2005/8/layout/vList5"/>
    <dgm:cxn modelId="{191F9B3D-3FD6-464F-B707-77C1DC7F6CF8}" srcId="{167D92D3-6B99-3A40-A363-BFF3F5BFE0CE}" destId="{B8345DC9-855C-F348-94B8-974589E30DE5}" srcOrd="0" destOrd="0" parTransId="{9F131BAC-F147-0744-86A9-27ED0A04B86A}" sibTransId="{E560EC8C-2263-1749-A261-DDBF0497A81B}"/>
    <dgm:cxn modelId="{14D77675-2AE0-440C-B1A5-7814B6E4A72C}" srcId="{5B8AF82C-3C72-4C4D-8B00-9BEC5A08CDCB}" destId="{DB85D0AD-BE08-4C49-BFAB-59CAC36BECB8}" srcOrd="0" destOrd="0" parTransId="{36D9444D-7D94-444E-8B17-8387B226D804}" sibTransId="{992E404F-2418-4507-9296-D4FC8441FC1F}"/>
    <dgm:cxn modelId="{915B8C57-513F-4AC1-BBD2-ECFA54D6D6AB}" srcId="{DB0A6D70-5486-914A-BD9F-1F77DC2C2F2B}" destId="{5B8AF82C-3C72-4C4D-8B00-9BEC5A08CDCB}" srcOrd="2" destOrd="0" parTransId="{D3D264E8-D9C0-4DFC-9708-8F1C3041D33B}" sibTransId="{7DD9A791-C2B4-4D0C-8ABD-63252D777FFD}"/>
    <dgm:cxn modelId="{D9C5F17E-F604-A74D-AFF7-CFB009F34FB1}" type="presOf" srcId="{DB0A6D70-5486-914A-BD9F-1F77DC2C2F2B}" destId="{E3A54E57-3CCB-7F46-99C6-14A63D0EA21F}" srcOrd="0" destOrd="0" presId="urn:microsoft.com/office/officeart/2005/8/layout/vList5"/>
    <dgm:cxn modelId="{38BB888A-F105-B844-AA23-3F8CED943436}" type="presOf" srcId="{6F635BA0-60B2-5144-A691-95D4786701C7}" destId="{1068ECE6-8B4A-1246-BBA0-D7B3D2451F16}" srcOrd="0" destOrd="0" presId="urn:microsoft.com/office/officeart/2005/8/layout/vList5"/>
    <dgm:cxn modelId="{CD72828B-BF38-3F43-A0C1-9923E6779468}" srcId="{DB0A6D70-5486-914A-BD9F-1F77DC2C2F2B}" destId="{167D92D3-6B99-3A40-A363-BFF3F5BFE0CE}" srcOrd="0" destOrd="0" parTransId="{721562E7-9EC1-8F48-B1DF-619897882533}" sibTransId="{83BD70E6-3548-4A45-961B-3C9217E7ADF5}"/>
    <dgm:cxn modelId="{1BAF7795-22B8-5547-82FF-7DFF82AF7D9E}" type="presOf" srcId="{25C711CE-DB6A-4340-ABF5-ABC3CC0B891F}" destId="{06B807F2-BF69-1D47-8E8D-5826FEFF333B}" srcOrd="0" destOrd="0" presId="urn:microsoft.com/office/officeart/2005/8/layout/vList5"/>
    <dgm:cxn modelId="{158127A2-551E-824E-AF80-7630726FC37F}" srcId="{DB0A6D70-5486-914A-BD9F-1F77DC2C2F2B}" destId="{6F635BA0-60B2-5144-A691-95D4786701C7}" srcOrd="1" destOrd="0" parTransId="{8FD1224B-6791-1F49-9DA2-1C61F6ECF890}" sibTransId="{11FD1F78-E5F4-3E4A-9EE7-415D6E17CA90}"/>
    <dgm:cxn modelId="{15564EBD-0976-C245-BD6D-AC82B284C677}" type="presOf" srcId="{167D92D3-6B99-3A40-A363-BFF3F5BFE0CE}" destId="{C16A06FE-B3B1-5942-9272-3F25722C2E90}" srcOrd="0" destOrd="0" presId="urn:microsoft.com/office/officeart/2005/8/layout/vList5"/>
    <dgm:cxn modelId="{0B6B5AC4-75E6-431D-BF98-7AFD9950D4EC}" type="presOf" srcId="{5B8AF82C-3C72-4C4D-8B00-9BEC5A08CDCB}" destId="{820F981C-33B8-4C07-BE9C-3CE1C2A56ED7}" srcOrd="0" destOrd="0" presId="urn:microsoft.com/office/officeart/2005/8/layout/vList5"/>
    <dgm:cxn modelId="{6DEFB6E0-DF8D-4AD4-ACBE-47FB9D191105}" type="presOf" srcId="{DB85D0AD-BE08-4C49-BFAB-59CAC36BECB8}" destId="{46CB9626-5322-4271-91D9-B4BE7662DD5C}" srcOrd="0" destOrd="0" presId="urn:microsoft.com/office/officeart/2005/8/layout/vList5"/>
    <dgm:cxn modelId="{152EBA56-EDB5-B74A-B807-BDE60971E2A8}" type="presParOf" srcId="{E3A54E57-3CCB-7F46-99C6-14A63D0EA21F}" destId="{AC54BAA4-6ED8-5148-AA63-F33ECB9A1E73}" srcOrd="0" destOrd="0" presId="urn:microsoft.com/office/officeart/2005/8/layout/vList5"/>
    <dgm:cxn modelId="{D92DC727-E213-0F46-8C4B-BDF01E07B2BE}" type="presParOf" srcId="{AC54BAA4-6ED8-5148-AA63-F33ECB9A1E73}" destId="{C16A06FE-B3B1-5942-9272-3F25722C2E90}" srcOrd="0" destOrd="0" presId="urn:microsoft.com/office/officeart/2005/8/layout/vList5"/>
    <dgm:cxn modelId="{95BD8C60-D8AC-BB45-8CF8-330D4C4C9DA6}" type="presParOf" srcId="{AC54BAA4-6ED8-5148-AA63-F33ECB9A1E73}" destId="{4FFAFA0D-B0C9-1B43-AC76-3C42A68A267B}" srcOrd="1" destOrd="0" presId="urn:microsoft.com/office/officeart/2005/8/layout/vList5"/>
    <dgm:cxn modelId="{FAE0EA1B-95F9-AF4C-974E-6A5781DC52DE}" type="presParOf" srcId="{E3A54E57-3CCB-7F46-99C6-14A63D0EA21F}" destId="{F188265D-1076-1046-98B9-5D202F500D13}" srcOrd="1" destOrd="0" presId="urn:microsoft.com/office/officeart/2005/8/layout/vList5"/>
    <dgm:cxn modelId="{58DEB0C1-B4EC-034E-9B01-D256A76A06DF}" type="presParOf" srcId="{E3A54E57-3CCB-7F46-99C6-14A63D0EA21F}" destId="{9951AEDA-98E3-6547-971A-FF4044DB70CC}" srcOrd="2" destOrd="0" presId="urn:microsoft.com/office/officeart/2005/8/layout/vList5"/>
    <dgm:cxn modelId="{A63436A0-C9EE-CB48-961E-2502F26B79B1}" type="presParOf" srcId="{9951AEDA-98E3-6547-971A-FF4044DB70CC}" destId="{1068ECE6-8B4A-1246-BBA0-D7B3D2451F16}" srcOrd="0" destOrd="0" presId="urn:microsoft.com/office/officeart/2005/8/layout/vList5"/>
    <dgm:cxn modelId="{33CE8D92-28F0-E844-BD62-4A4AE41AA129}" type="presParOf" srcId="{9951AEDA-98E3-6547-971A-FF4044DB70CC}" destId="{06B807F2-BF69-1D47-8E8D-5826FEFF333B}" srcOrd="1" destOrd="0" presId="urn:microsoft.com/office/officeart/2005/8/layout/vList5"/>
    <dgm:cxn modelId="{67C20369-4551-4BB4-AD30-75AD46544AF1}" type="presParOf" srcId="{E3A54E57-3CCB-7F46-99C6-14A63D0EA21F}" destId="{36BFE7A9-7540-4E80-807C-77FA21D09F92}" srcOrd="3" destOrd="0" presId="urn:microsoft.com/office/officeart/2005/8/layout/vList5"/>
    <dgm:cxn modelId="{567184ED-5BF1-4448-BFEA-B330B0E4B1DB}" type="presParOf" srcId="{E3A54E57-3CCB-7F46-99C6-14A63D0EA21F}" destId="{052E3483-38B4-4829-9F5D-037DDBAEDBEF}" srcOrd="4" destOrd="0" presId="urn:microsoft.com/office/officeart/2005/8/layout/vList5"/>
    <dgm:cxn modelId="{206595E8-3E53-43BF-B543-72A91F90DDD9}" type="presParOf" srcId="{052E3483-38B4-4829-9F5D-037DDBAEDBEF}" destId="{820F981C-33B8-4C07-BE9C-3CE1C2A56ED7}" srcOrd="0" destOrd="0" presId="urn:microsoft.com/office/officeart/2005/8/layout/vList5"/>
    <dgm:cxn modelId="{B7EC0C77-71C7-4939-9FAD-837788A22485}" type="presParOf" srcId="{052E3483-38B4-4829-9F5D-037DDBAEDBEF}" destId="{46CB9626-5322-4271-91D9-B4BE7662DD5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C00D04-CE0B-4989-9CC7-0B26AAD5A50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2527510A-B186-4533-9DD0-1CD80196F7CC}">
      <dgm:prSet phldrT="[Texto]"/>
      <dgm:spPr/>
      <dgm:t>
        <a:bodyPr/>
        <a:lstStyle/>
        <a:p>
          <a:r>
            <a:rPr lang="es-ES"/>
            <a:t>Derogación del ITI</a:t>
          </a:r>
          <a:endParaRPr lang="es-AR"/>
        </a:p>
      </dgm:t>
    </dgm:pt>
    <dgm:pt modelId="{E9A0CB97-84D2-4AE2-A9B8-80617F475E04}" type="parTrans" cxnId="{5F31D70D-E678-44AB-866D-3E4DFBFF86C5}">
      <dgm:prSet/>
      <dgm:spPr/>
      <dgm:t>
        <a:bodyPr/>
        <a:lstStyle/>
        <a:p>
          <a:endParaRPr lang="es-AR"/>
        </a:p>
      </dgm:t>
    </dgm:pt>
    <dgm:pt modelId="{E8D47843-11DC-433A-A188-5FC2F3ACA839}" type="sibTrans" cxnId="{5F31D70D-E678-44AB-866D-3E4DFBFF86C5}">
      <dgm:prSet/>
      <dgm:spPr/>
      <dgm:t>
        <a:bodyPr/>
        <a:lstStyle/>
        <a:p>
          <a:endParaRPr lang="es-AR"/>
        </a:p>
      </dgm:t>
    </dgm:pt>
    <dgm:pt modelId="{EC2C8A30-0E51-41E5-8983-EB0A0C632C00}">
      <dgm:prSet phldrT="[Texto]"/>
      <dgm:spPr/>
      <dgm:t>
        <a:bodyPr/>
        <a:lstStyle/>
        <a:p>
          <a:r>
            <a:rPr lang="es-ES"/>
            <a:t>Cambios en Monotributo</a:t>
          </a:r>
          <a:endParaRPr lang="es-AR"/>
        </a:p>
      </dgm:t>
    </dgm:pt>
    <dgm:pt modelId="{2DDE7ECA-2840-4E1B-AB65-B4DF092BD2FC}" type="parTrans" cxnId="{1A927BFC-DB23-49A2-BD13-D59D74D15C94}">
      <dgm:prSet/>
      <dgm:spPr/>
      <dgm:t>
        <a:bodyPr/>
        <a:lstStyle/>
        <a:p>
          <a:endParaRPr lang="es-AR"/>
        </a:p>
      </dgm:t>
    </dgm:pt>
    <dgm:pt modelId="{8286650C-D65F-4CE5-87AC-F8246807CB86}" type="sibTrans" cxnId="{1A927BFC-DB23-49A2-BD13-D59D74D15C94}">
      <dgm:prSet/>
      <dgm:spPr/>
      <dgm:t>
        <a:bodyPr/>
        <a:lstStyle/>
        <a:p>
          <a:endParaRPr lang="es-AR"/>
        </a:p>
      </dgm:t>
    </dgm:pt>
    <dgm:pt modelId="{738B4A4D-632A-4AD1-9A78-2F5BB5841B7A}">
      <dgm:prSet phldrT="[Texto]"/>
      <dgm:spPr/>
      <dgm:t>
        <a:bodyPr/>
        <a:lstStyle/>
        <a:p>
          <a:r>
            <a:rPr lang="es-ES"/>
            <a:t>Otras Medidas Fiscales</a:t>
          </a:r>
          <a:endParaRPr lang="es-AR"/>
        </a:p>
      </dgm:t>
    </dgm:pt>
    <dgm:pt modelId="{C0459EE6-7BC1-4E70-9DE9-DEA84FB64468}" type="parTrans" cxnId="{92EFDA74-1FCC-400E-A3B7-A2038D92CDF1}">
      <dgm:prSet/>
      <dgm:spPr/>
      <dgm:t>
        <a:bodyPr/>
        <a:lstStyle/>
        <a:p>
          <a:endParaRPr lang="es-AR"/>
        </a:p>
      </dgm:t>
    </dgm:pt>
    <dgm:pt modelId="{029DE666-2B5F-4FC7-A51A-A3F5D4D1023F}" type="sibTrans" cxnId="{92EFDA74-1FCC-400E-A3B7-A2038D92CDF1}">
      <dgm:prSet/>
      <dgm:spPr/>
      <dgm:t>
        <a:bodyPr/>
        <a:lstStyle/>
        <a:p>
          <a:endParaRPr lang="es-AR"/>
        </a:p>
      </dgm:t>
    </dgm:pt>
    <dgm:pt modelId="{3852CAF7-A997-4DFC-B83C-8843304A6980}" type="pres">
      <dgm:prSet presAssocID="{7BC00D04-CE0B-4989-9CC7-0B26AAD5A50E}" presName="Name0" presStyleCnt="0">
        <dgm:presLayoutVars>
          <dgm:chMax val="7"/>
          <dgm:chPref val="7"/>
          <dgm:dir/>
        </dgm:presLayoutVars>
      </dgm:prSet>
      <dgm:spPr/>
    </dgm:pt>
    <dgm:pt modelId="{AC8D78A0-A149-4289-BF88-6208E73676A0}" type="pres">
      <dgm:prSet presAssocID="{7BC00D04-CE0B-4989-9CC7-0B26AAD5A50E}" presName="Name1" presStyleCnt="0"/>
      <dgm:spPr/>
    </dgm:pt>
    <dgm:pt modelId="{CE2B3471-34CA-4809-BCAB-A9956354ED82}" type="pres">
      <dgm:prSet presAssocID="{7BC00D04-CE0B-4989-9CC7-0B26AAD5A50E}" presName="cycle" presStyleCnt="0"/>
      <dgm:spPr/>
    </dgm:pt>
    <dgm:pt modelId="{FB4AD2E7-698F-495F-8BCA-AAD651F683F1}" type="pres">
      <dgm:prSet presAssocID="{7BC00D04-CE0B-4989-9CC7-0B26AAD5A50E}" presName="srcNode" presStyleLbl="node1" presStyleIdx="0" presStyleCnt="3"/>
      <dgm:spPr/>
    </dgm:pt>
    <dgm:pt modelId="{7A1DF57D-A18F-4194-84CE-731F594F840C}" type="pres">
      <dgm:prSet presAssocID="{7BC00D04-CE0B-4989-9CC7-0B26AAD5A50E}" presName="conn" presStyleLbl="parChTrans1D2" presStyleIdx="0" presStyleCnt="1"/>
      <dgm:spPr/>
    </dgm:pt>
    <dgm:pt modelId="{F32DD3DB-0A92-428A-9A81-353D07DE5AD5}" type="pres">
      <dgm:prSet presAssocID="{7BC00D04-CE0B-4989-9CC7-0B26AAD5A50E}" presName="extraNode" presStyleLbl="node1" presStyleIdx="0" presStyleCnt="3"/>
      <dgm:spPr/>
    </dgm:pt>
    <dgm:pt modelId="{2187B9E1-3464-4C2D-BC91-48DD77650969}" type="pres">
      <dgm:prSet presAssocID="{7BC00D04-CE0B-4989-9CC7-0B26AAD5A50E}" presName="dstNode" presStyleLbl="node1" presStyleIdx="0" presStyleCnt="3"/>
      <dgm:spPr/>
    </dgm:pt>
    <dgm:pt modelId="{CE78B5D3-726E-44C2-9C43-8FF5271C7887}" type="pres">
      <dgm:prSet presAssocID="{2527510A-B186-4533-9DD0-1CD80196F7CC}" presName="text_1" presStyleLbl="node1" presStyleIdx="0" presStyleCnt="3">
        <dgm:presLayoutVars>
          <dgm:bulletEnabled val="1"/>
        </dgm:presLayoutVars>
      </dgm:prSet>
      <dgm:spPr/>
    </dgm:pt>
    <dgm:pt modelId="{78634343-72BF-4B2B-ABF3-A618A383F0E3}" type="pres">
      <dgm:prSet presAssocID="{2527510A-B186-4533-9DD0-1CD80196F7CC}" presName="accent_1" presStyleCnt="0"/>
      <dgm:spPr/>
    </dgm:pt>
    <dgm:pt modelId="{049541E5-7EB0-45DA-B2ED-76D5BAFD28D6}" type="pres">
      <dgm:prSet presAssocID="{2527510A-B186-4533-9DD0-1CD80196F7CC}" presName="accentRepeatNode" presStyleLbl="solidFgAcc1" presStyleIdx="0" presStyleCnt="3"/>
      <dgm:spPr/>
    </dgm:pt>
    <dgm:pt modelId="{622DE544-0033-4097-8CDB-406CEC6BC7C4}" type="pres">
      <dgm:prSet presAssocID="{EC2C8A30-0E51-41E5-8983-EB0A0C632C00}" presName="text_2" presStyleLbl="node1" presStyleIdx="1" presStyleCnt="3">
        <dgm:presLayoutVars>
          <dgm:bulletEnabled val="1"/>
        </dgm:presLayoutVars>
      </dgm:prSet>
      <dgm:spPr/>
    </dgm:pt>
    <dgm:pt modelId="{FFA03B6F-FDAE-450A-A0CD-355E7404ED30}" type="pres">
      <dgm:prSet presAssocID="{EC2C8A30-0E51-41E5-8983-EB0A0C632C00}" presName="accent_2" presStyleCnt="0"/>
      <dgm:spPr/>
    </dgm:pt>
    <dgm:pt modelId="{0FB81461-0FB8-4C0E-8FAA-A1BF3B8B4D45}" type="pres">
      <dgm:prSet presAssocID="{EC2C8A30-0E51-41E5-8983-EB0A0C632C00}" presName="accentRepeatNode" presStyleLbl="solidFgAcc1" presStyleIdx="1" presStyleCnt="3"/>
      <dgm:spPr/>
    </dgm:pt>
    <dgm:pt modelId="{1798D076-4EF8-4CE9-B988-D37C4966BDE1}" type="pres">
      <dgm:prSet presAssocID="{738B4A4D-632A-4AD1-9A78-2F5BB5841B7A}" presName="text_3" presStyleLbl="node1" presStyleIdx="2" presStyleCnt="3">
        <dgm:presLayoutVars>
          <dgm:bulletEnabled val="1"/>
        </dgm:presLayoutVars>
      </dgm:prSet>
      <dgm:spPr/>
    </dgm:pt>
    <dgm:pt modelId="{CEBC5FE1-1146-4603-A5BD-901193F7B904}" type="pres">
      <dgm:prSet presAssocID="{738B4A4D-632A-4AD1-9A78-2F5BB5841B7A}" presName="accent_3" presStyleCnt="0"/>
      <dgm:spPr/>
    </dgm:pt>
    <dgm:pt modelId="{7D08DD59-F937-4A93-B94C-145E52BE5866}" type="pres">
      <dgm:prSet presAssocID="{738B4A4D-632A-4AD1-9A78-2F5BB5841B7A}" presName="accentRepeatNode" presStyleLbl="solidFgAcc1" presStyleIdx="2" presStyleCnt="3"/>
      <dgm:spPr/>
    </dgm:pt>
  </dgm:ptLst>
  <dgm:cxnLst>
    <dgm:cxn modelId="{5F31D70D-E678-44AB-866D-3E4DFBFF86C5}" srcId="{7BC00D04-CE0B-4989-9CC7-0B26AAD5A50E}" destId="{2527510A-B186-4533-9DD0-1CD80196F7CC}" srcOrd="0" destOrd="0" parTransId="{E9A0CB97-84D2-4AE2-A9B8-80617F475E04}" sibTransId="{E8D47843-11DC-433A-A188-5FC2F3ACA839}"/>
    <dgm:cxn modelId="{D9468773-A190-4EC9-A2EA-931B02012560}" type="presOf" srcId="{EC2C8A30-0E51-41E5-8983-EB0A0C632C00}" destId="{622DE544-0033-4097-8CDB-406CEC6BC7C4}" srcOrd="0" destOrd="0" presId="urn:microsoft.com/office/officeart/2008/layout/VerticalCurvedList"/>
    <dgm:cxn modelId="{92EFDA74-1FCC-400E-A3B7-A2038D92CDF1}" srcId="{7BC00D04-CE0B-4989-9CC7-0B26AAD5A50E}" destId="{738B4A4D-632A-4AD1-9A78-2F5BB5841B7A}" srcOrd="2" destOrd="0" parTransId="{C0459EE6-7BC1-4E70-9DE9-DEA84FB64468}" sibTransId="{029DE666-2B5F-4FC7-A51A-A3F5D4D1023F}"/>
    <dgm:cxn modelId="{3FC7CF56-1FD5-4B9C-B04E-DF2C22C45FA6}" type="presOf" srcId="{7BC00D04-CE0B-4989-9CC7-0B26AAD5A50E}" destId="{3852CAF7-A997-4DFC-B83C-8843304A6980}" srcOrd="0" destOrd="0" presId="urn:microsoft.com/office/officeart/2008/layout/VerticalCurvedList"/>
    <dgm:cxn modelId="{9558C086-5241-4689-A3A7-0E951DC42FE0}" type="presOf" srcId="{E8D47843-11DC-433A-A188-5FC2F3ACA839}" destId="{7A1DF57D-A18F-4194-84CE-731F594F840C}" srcOrd="0" destOrd="0" presId="urn:microsoft.com/office/officeart/2008/layout/VerticalCurvedList"/>
    <dgm:cxn modelId="{7C07A7B3-2A15-47B4-B5D8-106CD8F712CB}" type="presOf" srcId="{738B4A4D-632A-4AD1-9A78-2F5BB5841B7A}" destId="{1798D076-4EF8-4CE9-B988-D37C4966BDE1}" srcOrd="0" destOrd="0" presId="urn:microsoft.com/office/officeart/2008/layout/VerticalCurvedList"/>
    <dgm:cxn modelId="{C87206DF-2F5A-4B46-BD55-BF569958B2B6}" type="presOf" srcId="{2527510A-B186-4533-9DD0-1CD80196F7CC}" destId="{CE78B5D3-726E-44C2-9C43-8FF5271C7887}" srcOrd="0" destOrd="0" presId="urn:microsoft.com/office/officeart/2008/layout/VerticalCurvedList"/>
    <dgm:cxn modelId="{1A927BFC-DB23-49A2-BD13-D59D74D15C94}" srcId="{7BC00D04-CE0B-4989-9CC7-0B26AAD5A50E}" destId="{EC2C8A30-0E51-41E5-8983-EB0A0C632C00}" srcOrd="1" destOrd="0" parTransId="{2DDE7ECA-2840-4E1B-AB65-B4DF092BD2FC}" sibTransId="{8286650C-D65F-4CE5-87AC-F8246807CB86}"/>
    <dgm:cxn modelId="{BA2BC6C7-F665-4145-A0B9-33DB2BA674AC}" type="presParOf" srcId="{3852CAF7-A997-4DFC-B83C-8843304A6980}" destId="{AC8D78A0-A149-4289-BF88-6208E73676A0}" srcOrd="0" destOrd="0" presId="urn:microsoft.com/office/officeart/2008/layout/VerticalCurvedList"/>
    <dgm:cxn modelId="{B676AE0A-8F08-4DDA-9B75-16FBF3D7909D}" type="presParOf" srcId="{AC8D78A0-A149-4289-BF88-6208E73676A0}" destId="{CE2B3471-34CA-4809-BCAB-A9956354ED82}" srcOrd="0" destOrd="0" presId="urn:microsoft.com/office/officeart/2008/layout/VerticalCurvedList"/>
    <dgm:cxn modelId="{DB8F66D2-FAE9-4884-A686-ACE7707891ED}" type="presParOf" srcId="{CE2B3471-34CA-4809-BCAB-A9956354ED82}" destId="{FB4AD2E7-698F-495F-8BCA-AAD651F683F1}" srcOrd="0" destOrd="0" presId="urn:microsoft.com/office/officeart/2008/layout/VerticalCurvedList"/>
    <dgm:cxn modelId="{61E9A8BB-5CBF-497F-BDDC-C7527394D0F4}" type="presParOf" srcId="{CE2B3471-34CA-4809-BCAB-A9956354ED82}" destId="{7A1DF57D-A18F-4194-84CE-731F594F840C}" srcOrd="1" destOrd="0" presId="urn:microsoft.com/office/officeart/2008/layout/VerticalCurvedList"/>
    <dgm:cxn modelId="{F7FBB588-8A73-4853-A925-6B797647562A}" type="presParOf" srcId="{CE2B3471-34CA-4809-BCAB-A9956354ED82}" destId="{F32DD3DB-0A92-428A-9A81-353D07DE5AD5}" srcOrd="2" destOrd="0" presId="urn:microsoft.com/office/officeart/2008/layout/VerticalCurvedList"/>
    <dgm:cxn modelId="{FCA06D67-2902-41D8-A8B5-6207A3DC1A00}" type="presParOf" srcId="{CE2B3471-34CA-4809-BCAB-A9956354ED82}" destId="{2187B9E1-3464-4C2D-BC91-48DD77650969}" srcOrd="3" destOrd="0" presId="urn:microsoft.com/office/officeart/2008/layout/VerticalCurvedList"/>
    <dgm:cxn modelId="{9ABD104D-5301-44AA-BDD8-0CCDF235CFF1}" type="presParOf" srcId="{AC8D78A0-A149-4289-BF88-6208E73676A0}" destId="{CE78B5D3-726E-44C2-9C43-8FF5271C7887}" srcOrd="1" destOrd="0" presId="urn:microsoft.com/office/officeart/2008/layout/VerticalCurvedList"/>
    <dgm:cxn modelId="{D4B8FAC4-4820-4FD4-98C9-8CCA0A15DB43}" type="presParOf" srcId="{AC8D78A0-A149-4289-BF88-6208E73676A0}" destId="{78634343-72BF-4B2B-ABF3-A618A383F0E3}" srcOrd="2" destOrd="0" presId="urn:microsoft.com/office/officeart/2008/layout/VerticalCurvedList"/>
    <dgm:cxn modelId="{CEDBEE67-8CE8-40CD-BC7D-AD0EDD4BE3C9}" type="presParOf" srcId="{78634343-72BF-4B2B-ABF3-A618A383F0E3}" destId="{049541E5-7EB0-45DA-B2ED-76D5BAFD28D6}" srcOrd="0" destOrd="0" presId="urn:microsoft.com/office/officeart/2008/layout/VerticalCurvedList"/>
    <dgm:cxn modelId="{B251E0E7-2658-47A1-A25A-695A938FBD7C}" type="presParOf" srcId="{AC8D78A0-A149-4289-BF88-6208E73676A0}" destId="{622DE544-0033-4097-8CDB-406CEC6BC7C4}" srcOrd="3" destOrd="0" presId="urn:microsoft.com/office/officeart/2008/layout/VerticalCurvedList"/>
    <dgm:cxn modelId="{00A6CD27-6381-4059-81ED-FD753CDB5D53}" type="presParOf" srcId="{AC8D78A0-A149-4289-BF88-6208E73676A0}" destId="{FFA03B6F-FDAE-450A-A0CD-355E7404ED30}" srcOrd="4" destOrd="0" presId="urn:microsoft.com/office/officeart/2008/layout/VerticalCurvedList"/>
    <dgm:cxn modelId="{BDABB74D-6571-429C-BA4B-2DD080D0E71F}" type="presParOf" srcId="{FFA03B6F-FDAE-450A-A0CD-355E7404ED30}" destId="{0FB81461-0FB8-4C0E-8FAA-A1BF3B8B4D45}" srcOrd="0" destOrd="0" presId="urn:microsoft.com/office/officeart/2008/layout/VerticalCurvedList"/>
    <dgm:cxn modelId="{40D3588E-17E9-40A8-9279-E71093C7248D}" type="presParOf" srcId="{AC8D78A0-A149-4289-BF88-6208E73676A0}" destId="{1798D076-4EF8-4CE9-B988-D37C4966BDE1}" srcOrd="5" destOrd="0" presId="urn:microsoft.com/office/officeart/2008/layout/VerticalCurvedList"/>
    <dgm:cxn modelId="{14D0C49F-B559-415A-86C2-9F71EEF8809F}" type="presParOf" srcId="{AC8D78A0-A149-4289-BF88-6208E73676A0}" destId="{CEBC5FE1-1146-4603-A5BD-901193F7B904}" srcOrd="6" destOrd="0" presId="urn:microsoft.com/office/officeart/2008/layout/VerticalCurvedList"/>
    <dgm:cxn modelId="{036919C8-8081-4404-9B05-66B89F1BBD71}" type="presParOf" srcId="{CEBC5FE1-1146-4603-A5BD-901193F7B904}" destId="{7D08DD59-F937-4A93-B94C-145E52BE586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B0A6D70-5486-914A-BD9F-1F77DC2C2F2B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67D92D3-6B99-3A40-A363-BFF3F5BFE0CE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MX" sz="2000" b="1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rPr>
            <a:t>RESIDENTES FISCALES</a:t>
          </a:r>
        </a:p>
      </dgm:t>
    </dgm:pt>
    <dgm:pt modelId="{721562E7-9EC1-8F48-B1DF-619897882533}" type="parTrans" cxnId="{CD72828B-BF38-3F43-A0C1-9923E6779468}">
      <dgm:prSet/>
      <dgm:spPr/>
      <dgm:t>
        <a:bodyPr/>
        <a:lstStyle/>
        <a:p>
          <a:endParaRPr lang="es-MX"/>
        </a:p>
      </dgm:t>
    </dgm:pt>
    <dgm:pt modelId="{83BD70E6-3548-4A45-961B-3C9217E7ADF5}" type="sibTrans" cxnId="{CD72828B-BF38-3F43-A0C1-9923E6779468}">
      <dgm:prSet/>
      <dgm:spPr/>
      <dgm:t>
        <a:bodyPr/>
        <a:lstStyle/>
        <a:p>
          <a:endParaRPr lang="es-MX"/>
        </a:p>
      </dgm:t>
    </dgm:pt>
    <dgm:pt modelId="{B8345DC9-855C-F348-94B8-974589E30DE5}">
      <dgm:prSet phldrT="[Texto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marL="0" indent="0">
            <a:spcAft>
              <a:spcPts val="0"/>
            </a:spcAft>
            <a:buFont typeface="Arial" panose="020B0604020202020204" pitchFamily="34" charset="0"/>
            <a:buNone/>
          </a:pPr>
          <a:r>
            <a:rPr lang="es-ES" sz="200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Las personas humanas y sucesiones indivisas que sean residentes fiscales en Argentina al 31/12/2023 podrán </a:t>
          </a:r>
          <a:r>
            <a:rPr lang="es-ES" sz="2000" b="1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optar</a:t>
          </a:r>
          <a:r>
            <a:rPr lang="es-ES" sz="200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por adherir al REIBP.</a:t>
          </a:r>
          <a:endParaRPr lang="es-MX" sz="2000">
            <a:solidFill>
              <a:schemeClr val="accent1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F131BAC-F147-0744-86A9-27ED0A04B86A}" type="parTrans" cxnId="{191F9B3D-3FD6-464F-B707-77C1DC7F6CF8}">
      <dgm:prSet/>
      <dgm:spPr/>
      <dgm:t>
        <a:bodyPr/>
        <a:lstStyle/>
        <a:p>
          <a:endParaRPr lang="es-MX"/>
        </a:p>
      </dgm:t>
    </dgm:pt>
    <dgm:pt modelId="{E560EC8C-2263-1749-A261-DDBF0497A81B}" type="sibTrans" cxnId="{191F9B3D-3FD6-464F-B707-77C1DC7F6CF8}">
      <dgm:prSet/>
      <dgm:spPr/>
      <dgm:t>
        <a:bodyPr/>
        <a:lstStyle/>
        <a:p>
          <a:endParaRPr lang="es-MX"/>
        </a:p>
      </dgm:t>
    </dgm:pt>
    <dgm:pt modelId="{6F635BA0-60B2-5144-A691-95D4786701C7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MX" sz="2000" b="1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rPr>
            <a:t>NO RESIDENTES QUE FUERON RESIDENTES</a:t>
          </a:r>
        </a:p>
      </dgm:t>
    </dgm:pt>
    <dgm:pt modelId="{8FD1224B-6791-1F49-9DA2-1C61F6ECF890}" type="parTrans" cxnId="{158127A2-551E-824E-AF80-7630726FC37F}">
      <dgm:prSet/>
      <dgm:spPr/>
      <dgm:t>
        <a:bodyPr/>
        <a:lstStyle/>
        <a:p>
          <a:endParaRPr lang="es-MX"/>
        </a:p>
      </dgm:t>
    </dgm:pt>
    <dgm:pt modelId="{11FD1F78-E5F4-3E4A-9EE7-415D6E17CA90}" type="sibTrans" cxnId="{158127A2-551E-824E-AF80-7630726FC37F}">
      <dgm:prSet/>
      <dgm:spPr/>
      <dgm:t>
        <a:bodyPr/>
        <a:lstStyle/>
        <a:p>
          <a:endParaRPr lang="es-MX"/>
        </a:p>
      </dgm:t>
    </dgm:pt>
    <dgm:pt modelId="{25C711CE-DB6A-4340-ABF5-ABC3CC0B891F}">
      <dgm:prSet phldrT="[Texto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marL="269875" indent="-269875">
            <a:buFont typeface="Wingdings" panose="05000000000000000000" pitchFamily="2" charset="2"/>
            <a:buChar char="§"/>
          </a:pPr>
          <a:r>
            <a:rPr lang="es-ES" sz="190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Quienes al 31/12/2023 no sean residentes fiscales, pero hubieran sido residentes fiscales en Argentina antes de esa fecha, podrán acceder al REIBP.</a:t>
          </a:r>
          <a:endParaRPr lang="es-MX" sz="1900">
            <a:solidFill>
              <a:schemeClr val="accent1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9919831-2C91-FE47-8ECE-CE64731117C9}" type="parTrans" cxnId="{D8AC9028-BFFA-0545-AA9B-F6E3820D7BA4}">
      <dgm:prSet/>
      <dgm:spPr/>
      <dgm:t>
        <a:bodyPr/>
        <a:lstStyle/>
        <a:p>
          <a:endParaRPr lang="es-MX"/>
        </a:p>
      </dgm:t>
    </dgm:pt>
    <dgm:pt modelId="{532EADDF-25DE-EF44-B37B-B8A606D1E5F3}" type="sibTrans" cxnId="{D8AC9028-BFFA-0545-AA9B-F6E3820D7BA4}">
      <dgm:prSet/>
      <dgm:spPr/>
      <dgm:t>
        <a:bodyPr/>
        <a:lstStyle/>
        <a:p>
          <a:endParaRPr lang="es-MX"/>
        </a:p>
      </dgm:t>
    </dgm:pt>
    <dgm:pt modelId="{1379BC0C-87D2-4CC7-9C86-3320B21F205C}">
      <dgm:prSet phldrT="[Texto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marL="269875" indent="-269875">
            <a:buFont typeface="Wingdings" panose="05000000000000000000" pitchFamily="2" charset="2"/>
            <a:buChar char="§"/>
          </a:pPr>
          <a:r>
            <a:rPr lang="es-MX" sz="190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 partir de la adhesión al REIBP serán consideradas residentes fiscales en Argentina.</a:t>
          </a:r>
        </a:p>
      </dgm:t>
    </dgm:pt>
    <dgm:pt modelId="{8628DE4D-2526-46C7-8652-223B5ABB6F87}" type="parTrans" cxnId="{4111601E-3366-4A3D-B0BD-A16AD35B41E4}">
      <dgm:prSet/>
      <dgm:spPr/>
      <dgm:t>
        <a:bodyPr/>
        <a:lstStyle/>
        <a:p>
          <a:endParaRPr lang="es-AR"/>
        </a:p>
      </dgm:t>
    </dgm:pt>
    <dgm:pt modelId="{2FF9E50C-B215-4C2E-B96D-B94D1646AD1D}" type="sibTrans" cxnId="{4111601E-3366-4A3D-B0BD-A16AD35B41E4}">
      <dgm:prSet/>
      <dgm:spPr/>
      <dgm:t>
        <a:bodyPr/>
        <a:lstStyle/>
        <a:p>
          <a:endParaRPr lang="es-AR"/>
        </a:p>
      </dgm:t>
    </dgm:pt>
    <dgm:pt modelId="{E3A54E57-3CCB-7F46-99C6-14A63D0EA21F}" type="pres">
      <dgm:prSet presAssocID="{DB0A6D70-5486-914A-BD9F-1F77DC2C2F2B}" presName="Name0" presStyleCnt="0">
        <dgm:presLayoutVars>
          <dgm:dir/>
          <dgm:animLvl val="lvl"/>
          <dgm:resizeHandles val="exact"/>
        </dgm:presLayoutVars>
      </dgm:prSet>
      <dgm:spPr/>
    </dgm:pt>
    <dgm:pt modelId="{AC54BAA4-6ED8-5148-AA63-F33ECB9A1E73}" type="pres">
      <dgm:prSet presAssocID="{167D92D3-6B99-3A40-A363-BFF3F5BFE0CE}" presName="linNode" presStyleCnt="0"/>
      <dgm:spPr/>
    </dgm:pt>
    <dgm:pt modelId="{C16A06FE-B3B1-5942-9272-3F25722C2E90}" type="pres">
      <dgm:prSet presAssocID="{167D92D3-6B99-3A40-A363-BFF3F5BFE0CE}" presName="parentText" presStyleLbl="node1" presStyleIdx="0" presStyleCnt="2" custScaleX="86411" custScaleY="64733" custLinFactNeighborY="2832">
        <dgm:presLayoutVars>
          <dgm:chMax val="1"/>
          <dgm:bulletEnabled val="1"/>
        </dgm:presLayoutVars>
      </dgm:prSet>
      <dgm:spPr/>
    </dgm:pt>
    <dgm:pt modelId="{4FFAFA0D-B0C9-1B43-AC76-3C42A68A267B}" type="pres">
      <dgm:prSet presAssocID="{167D92D3-6B99-3A40-A363-BFF3F5BFE0CE}" presName="descendantText" presStyleLbl="alignAccFollowNode1" presStyleIdx="0" presStyleCnt="2" custScaleX="133403" custScaleY="64320">
        <dgm:presLayoutVars>
          <dgm:bulletEnabled val="1"/>
        </dgm:presLayoutVars>
      </dgm:prSet>
      <dgm:spPr/>
    </dgm:pt>
    <dgm:pt modelId="{F188265D-1076-1046-98B9-5D202F500D13}" type="pres">
      <dgm:prSet presAssocID="{83BD70E6-3548-4A45-961B-3C9217E7ADF5}" presName="sp" presStyleCnt="0"/>
      <dgm:spPr/>
    </dgm:pt>
    <dgm:pt modelId="{9951AEDA-98E3-6547-971A-FF4044DB70CC}" type="pres">
      <dgm:prSet presAssocID="{6F635BA0-60B2-5144-A691-95D4786701C7}" presName="linNode" presStyleCnt="0"/>
      <dgm:spPr/>
    </dgm:pt>
    <dgm:pt modelId="{1068ECE6-8B4A-1246-BBA0-D7B3D2451F16}" type="pres">
      <dgm:prSet presAssocID="{6F635BA0-60B2-5144-A691-95D4786701C7}" presName="parentText" presStyleLbl="node1" presStyleIdx="1" presStyleCnt="2" custScaleX="75164" custScaleY="64733" custLinFactNeighborY="-4602">
        <dgm:presLayoutVars>
          <dgm:chMax val="1"/>
          <dgm:bulletEnabled val="1"/>
        </dgm:presLayoutVars>
      </dgm:prSet>
      <dgm:spPr/>
    </dgm:pt>
    <dgm:pt modelId="{06B807F2-BF69-1D47-8E8D-5826FEFF333B}" type="pres">
      <dgm:prSet presAssocID="{6F635BA0-60B2-5144-A691-95D4786701C7}" presName="descendantText" presStyleLbl="alignAccFollowNode1" presStyleIdx="1" presStyleCnt="2" custScaleX="117372" custLinFactNeighborY="-5746">
        <dgm:presLayoutVars>
          <dgm:bulletEnabled val="1"/>
        </dgm:presLayoutVars>
      </dgm:prSet>
      <dgm:spPr/>
    </dgm:pt>
  </dgm:ptLst>
  <dgm:cxnLst>
    <dgm:cxn modelId="{4111601E-3366-4A3D-B0BD-A16AD35B41E4}" srcId="{6F635BA0-60B2-5144-A691-95D4786701C7}" destId="{1379BC0C-87D2-4CC7-9C86-3320B21F205C}" srcOrd="1" destOrd="0" parTransId="{8628DE4D-2526-46C7-8652-223B5ABB6F87}" sibTransId="{2FF9E50C-B215-4C2E-B96D-B94D1646AD1D}"/>
    <dgm:cxn modelId="{F4B60520-04D8-48D6-AB5C-E06B48DB62CF}" type="presOf" srcId="{1379BC0C-87D2-4CC7-9C86-3320B21F205C}" destId="{06B807F2-BF69-1D47-8E8D-5826FEFF333B}" srcOrd="0" destOrd="1" presId="urn:microsoft.com/office/officeart/2005/8/layout/vList5"/>
    <dgm:cxn modelId="{D8AC9028-BFFA-0545-AA9B-F6E3820D7BA4}" srcId="{6F635BA0-60B2-5144-A691-95D4786701C7}" destId="{25C711CE-DB6A-4340-ABF5-ABC3CC0B891F}" srcOrd="0" destOrd="0" parTransId="{99919831-2C91-FE47-8ECE-CE64731117C9}" sibTransId="{532EADDF-25DE-EF44-B37B-B8A606D1E5F3}"/>
    <dgm:cxn modelId="{FD811737-0E06-2A43-A903-526D891B3581}" type="presOf" srcId="{B8345DC9-855C-F348-94B8-974589E30DE5}" destId="{4FFAFA0D-B0C9-1B43-AC76-3C42A68A267B}" srcOrd="0" destOrd="0" presId="urn:microsoft.com/office/officeart/2005/8/layout/vList5"/>
    <dgm:cxn modelId="{191F9B3D-3FD6-464F-B707-77C1DC7F6CF8}" srcId="{167D92D3-6B99-3A40-A363-BFF3F5BFE0CE}" destId="{B8345DC9-855C-F348-94B8-974589E30DE5}" srcOrd="0" destOrd="0" parTransId="{9F131BAC-F147-0744-86A9-27ED0A04B86A}" sibTransId="{E560EC8C-2263-1749-A261-DDBF0497A81B}"/>
    <dgm:cxn modelId="{D9C5F17E-F604-A74D-AFF7-CFB009F34FB1}" type="presOf" srcId="{DB0A6D70-5486-914A-BD9F-1F77DC2C2F2B}" destId="{E3A54E57-3CCB-7F46-99C6-14A63D0EA21F}" srcOrd="0" destOrd="0" presId="urn:microsoft.com/office/officeart/2005/8/layout/vList5"/>
    <dgm:cxn modelId="{38BB888A-F105-B844-AA23-3F8CED943436}" type="presOf" srcId="{6F635BA0-60B2-5144-A691-95D4786701C7}" destId="{1068ECE6-8B4A-1246-BBA0-D7B3D2451F16}" srcOrd="0" destOrd="0" presId="urn:microsoft.com/office/officeart/2005/8/layout/vList5"/>
    <dgm:cxn modelId="{CD72828B-BF38-3F43-A0C1-9923E6779468}" srcId="{DB0A6D70-5486-914A-BD9F-1F77DC2C2F2B}" destId="{167D92D3-6B99-3A40-A363-BFF3F5BFE0CE}" srcOrd="0" destOrd="0" parTransId="{721562E7-9EC1-8F48-B1DF-619897882533}" sibTransId="{83BD70E6-3548-4A45-961B-3C9217E7ADF5}"/>
    <dgm:cxn modelId="{1BAF7795-22B8-5547-82FF-7DFF82AF7D9E}" type="presOf" srcId="{25C711CE-DB6A-4340-ABF5-ABC3CC0B891F}" destId="{06B807F2-BF69-1D47-8E8D-5826FEFF333B}" srcOrd="0" destOrd="0" presId="urn:microsoft.com/office/officeart/2005/8/layout/vList5"/>
    <dgm:cxn modelId="{158127A2-551E-824E-AF80-7630726FC37F}" srcId="{DB0A6D70-5486-914A-BD9F-1F77DC2C2F2B}" destId="{6F635BA0-60B2-5144-A691-95D4786701C7}" srcOrd="1" destOrd="0" parTransId="{8FD1224B-6791-1F49-9DA2-1C61F6ECF890}" sibTransId="{11FD1F78-E5F4-3E4A-9EE7-415D6E17CA90}"/>
    <dgm:cxn modelId="{15564EBD-0976-C245-BD6D-AC82B284C677}" type="presOf" srcId="{167D92D3-6B99-3A40-A363-BFF3F5BFE0CE}" destId="{C16A06FE-B3B1-5942-9272-3F25722C2E90}" srcOrd="0" destOrd="0" presId="urn:microsoft.com/office/officeart/2005/8/layout/vList5"/>
    <dgm:cxn modelId="{152EBA56-EDB5-B74A-B807-BDE60971E2A8}" type="presParOf" srcId="{E3A54E57-3CCB-7F46-99C6-14A63D0EA21F}" destId="{AC54BAA4-6ED8-5148-AA63-F33ECB9A1E73}" srcOrd="0" destOrd="0" presId="urn:microsoft.com/office/officeart/2005/8/layout/vList5"/>
    <dgm:cxn modelId="{D92DC727-E213-0F46-8C4B-BDF01E07B2BE}" type="presParOf" srcId="{AC54BAA4-6ED8-5148-AA63-F33ECB9A1E73}" destId="{C16A06FE-B3B1-5942-9272-3F25722C2E90}" srcOrd="0" destOrd="0" presId="urn:microsoft.com/office/officeart/2005/8/layout/vList5"/>
    <dgm:cxn modelId="{95BD8C60-D8AC-BB45-8CF8-330D4C4C9DA6}" type="presParOf" srcId="{AC54BAA4-6ED8-5148-AA63-F33ECB9A1E73}" destId="{4FFAFA0D-B0C9-1B43-AC76-3C42A68A267B}" srcOrd="1" destOrd="0" presId="urn:microsoft.com/office/officeart/2005/8/layout/vList5"/>
    <dgm:cxn modelId="{FAE0EA1B-95F9-AF4C-974E-6A5781DC52DE}" type="presParOf" srcId="{E3A54E57-3CCB-7F46-99C6-14A63D0EA21F}" destId="{F188265D-1076-1046-98B9-5D202F500D13}" srcOrd="1" destOrd="0" presId="urn:microsoft.com/office/officeart/2005/8/layout/vList5"/>
    <dgm:cxn modelId="{58DEB0C1-B4EC-034E-9B01-D256A76A06DF}" type="presParOf" srcId="{E3A54E57-3CCB-7F46-99C6-14A63D0EA21F}" destId="{9951AEDA-98E3-6547-971A-FF4044DB70CC}" srcOrd="2" destOrd="0" presId="urn:microsoft.com/office/officeart/2005/8/layout/vList5"/>
    <dgm:cxn modelId="{A63436A0-C9EE-CB48-961E-2502F26B79B1}" type="presParOf" srcId="{9951AEDA-98E3-6547-971A-FF4044DB70CC}" destId="{1068ECE6-8B4A-1246-BBA0-D7B3D2451F16}" srcOrd="0" destOrd="0" presId="urn:microsoft.com/office/officeart/2005/8/layout/vList5"/>
    <dgm:cxn modelId="{33CE8D92-28F0-E844-BD62-4A4AE41AA129}" type="presParOf" srcId="{9951AEDA-98E3-6547-971A-FF4044DB70CC}" destId="{06B807F2-BF69-1D47-8E8D-5826FEFF33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6066698-F38B-4616-ABB2-639B989C4851}" type="doc">
      <dgm:prSet loTypeId="urn:microsoft.com/office/officeart/2017/3/layout/HorizontalLabels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2F75C9-E8FC-4889-82C2-B231FAEFD1D4}">
      <dgm:prSet/>
      <dgm:spPr/>
      <dgm:t>
        <a:bodyPr/>
        <a:lstStyle/>
        <a:p>
          <a:pPr>
            <a:defRPr b="1"/>
          </a:pPr>
          <a:r>
            <a:rPr lang="en-US"/>
            <a:t>27 Ago. 2024 y 28 Ago. 2024</a:t>
          </a:r>
        </a:p>
      </dgm:t>
    </dgm:pt>
    <dgm:pt modelId="{11438546-27FA-4E6C-A39E-424FE24A8CCE}" type="parTrans" cxnId="{DE31E9A8-5EF1-4F33-AE32-229F761DF95E}">
      <dgm:prSet/>
      <dgm:spPr/>
      <dgm:t>
        <a:bodyPr/>
        <a:lstStyle/>
        <a:p>
          <a:endParaRPr lang="en-US"/>
        </a:p>
      </dgm:t>
    </dgm:pt>
    <dgm:pt modelId="{DB127474-6DE8-4C98-956F-1576204D91B6}" type="sibTrans" cxnId="{DE31E9A8-5EF1-4F33-AE32-229F761DF95E}">
      <dgm:prSet/>
      <dgm:spPr/>
      <dgm:t>
        <a:bodyPr/>
        <a:lstStyle/>
        <a:p>
          <a:endParaRPr lang="en-US"/>
        </a:p>
      </dgm:t>
    </dgm:pt>
    <dgm:pt modelId="{64118B76-29D5-40B1-AC7A-3C505BE1A529}">
      <dgm:prSet custT="1"/>
      <dgm:spPr/>
      <dgm:t>
        <a:bodyPr/>
        <a:lstStyle/>
        <a:p>
          <a:r>
            <a:rPr lang="en-US" sz="1600" b="0" dirty="0">
              <a:latin typeface="Aptos" panose="020B0004020202020204" pitchFamily="34" charset="0"/>
            </a:rPr>
            <a:t>Pago adelantado (</a:t>
          </a:r>
          <a:r>
            <a:rPr lang="en-US" sz="1600" b="0" dirty="0" err="1">
              <a:latin typeface="Aptos" panose="020B0004020202020204" pitchFamily="34" charset="0"/>
            </a:rPr>
            <a:t>mín</a:t>
          </a:r>
          <a:r>
            <a:rPr lang="en-US" sz="1600" b="0" dirty="0">
              <a:latin typeface="Aptos" panose="020B0004020202020204" pitchFamily="34" charset="0"/>
            </a:rPr>
            <a:t>. 75%): s/ </a:t>
          </a:r>
          <a:r>
            <a:rPr lang="en-US" sz="1600" b="0" dirty="0" err="1">
              <a:latin typeface="Aptos" panose="020B0004020202020204" pitchFamily="34" charset="0"/>
            </a:rPr>
            <a:t>fecha</a:t>
          </a:r>
          <a:r>
            <a:rPr lang="en-US" sz="1600" b="0" dirty="0">
              <a:latin typeface="Aptos" panose="020B0004020202020204" pitchFamily="34" charset="0"/>
            </a:rPr>
            <a:t> de </a:t>
          </a:r>
          <a:r>
            <a:rPr lang="en-US" sz="1600" b="0" dirty="0" err="1">
              <a:latin typeface="Aptos" panose="020B0004020202020204" pitchFamily="34" charset="0"/>
            </a:rPr>
            <a:t>vencimiento</a:t>
          </a:r>
          <a:r>
            <a:rPr lang="en-US" sz="1600" b="0" dirty="0">
              <a:latin typeface="Aptos" panose="020B0004020202020204" pitchFamily="34" charset="0"/>
            </a:rPr>
            <a:t> de las DDJJ 2023</a:t>
          </a:r>
        </a:p>
      </dgm:t>
    </dgm:pt>
    <dgm:pt modelId="{44388926-01EC-4875-B182-07BB14523E9F}" type="parTrans" cxnId="{0221E0B9-9F2C-4A84-8729-5D15E1A26CFF}">
      <dgm:prSet/>
      <dgm:spPr/>
      <dgm:t>
        <a:bodyPr/>
        <a:lstStyle/>
        <a:p>
          <a:endParaRPr lang="en-US"/>
        </a:p>
      </dgm:t>
    </dgm:pt>
    <dgm:pt modelId="{5C24601D-5FD7-43AD-853B-7E92C17FA3F5}" type="sibTrans" cxnId="{0221E0B9-9F2C-4A84-8729-5D15E1A26CFF}">
      <dgm:prSet/>
      <dgm:spPr/>
      <dgm:t>
        <a:bodyPr/>
        <a:lstStyle/>
        <a:p>
          <a:endParaRPr lang="en-US"/>
        </a:p>
      </dgm:t>
    </dgm:pt>
    <dgm:pt modelId="{CAE9A346-FE79-4DEB-A949-3D13C384D5D8}">
      <dgm:prSet/>
      <dgm:spPr/>
      <dgm:t>
        <a:bodyPr/>
        <a:lstStyle/>
        <a:p>
          <a:pPr>
            <a:defRPr b="1"/>
          </a:pPr>
          <a:r>
            <a:rPr lang="en-US"/>
            <a:t>30 Sep. 2024</a:t>
          </a:r>
        </a:p>
      </dgm:t>
    </dgm:pt>
    <dgm:pt modelId="{E3793CDB-37E3-4A76-B3F9-09F0E1F2D020}" type="parTrans" cxnId="{D9504AA4-18DD-4889-ABFF-E1F709A8EF8A}">
      <dgm:prSet/>
      <dgm:spPr/>
      <dgm:t>
        <a:bodyPr/>
        <a:lstStyle/>
        <a:p>
          <a:endParaRPr lang="en-US"/>
        </a:p>
      </dgm:t>
    </dgm:pt>
    <dgm:pt modelId="{7FA995E7-95D2-4B03-9909-42B80D32BB22}" type="sibTrans" cxnId="{D9504AA4-18DD-4889-ABFF-E1F709A8EF8A}">
      <dgm:prSet/>
      <dgm:spPr/>
      <dgm:t>
        <a:bodyPr/>
        <a:lstStyle/>
        <a:p>
          <a:endParaRPr lang="en-US"/>
        </a:p>
      </dgm:t>
    </dgm:pt>
    <dgm:pt modelId="{54ECDB65-48BC-40FA-9403-DFFA6AD5DEED}">
      <dgm:prSet custT="1"/>
      <dgm:spPr/>
      <dgm:t>
        <a:bodyPr/>
        <a:lstStyle/>
        <a:p>
          <a:r>
            <a:rPr lang="en-US" sz="1600" dirty="0">
              <a:latin typeface="Aptos" panose="020B0004020202020204" pitchFamily="34" charset="0"/>
            </a:rPr>
            <a:t>Pago del </a:t>
          </a:r>
          <a:r>
            <a:rPr lang="en-US" sz="1600" dirty="0" err="1">
              <a:latin typeface="Aptos" panose="020B0004020202020204" pitchFamily="34" charset="0"/>
            </a:rPr>
            <a:t>saldo</a:t>
          </a:r>
          <a:r>
            <a:rPr lang="en-US" sz="1600" dirty="0">
              <a:latin typeface="Aptos" panose="020B0004020202020204" pitchFamily="34" charset="0"/>
            </a:rPr>
            <a:t> y </a:t>
          </a:r>
          <a:r>
            <a:rPr lang="en-US" sz="1600" dirty="0" err="1">
              <a:latin typeface="Aptos" panose="020B0004020202020204" pitchFamily="34" charset="0"/>
            </a:rPr>
            <a:t>Adhesión</a:t>
          </a:r>
          <a:r>
            <a:rPr lang="en-US" sz="1600" dirty="0">
              <a:latin typeface="Aptos" panose="020B0004020202020204" pitchFamily="34" charset="0"/>
            </a:rPr>
            <a:t> al REIBP</a:t>
          </a:r>
        </a:p>
      </dgm:t>
    </dgm:pt>
    <dgm:pt modelId="{A2057EFC-D6D9-4176-8105-9615CF73A686}" type="parTrans" cxnId="{0835B773-0455-4076-BB94-10DC2A6E58BB}">
      <dgm:prSet/>
      <dgm:spPr/>
      <dgm:t>
        <a:bodyPr/>
        <a:lstStyle/>
        <a:p>
          <a:endParaRPr lang="en-US"/>
        </a:p>
      </dgm:t>
    </dgm:pt>
    <dgm:pt modelId="{0D198E3D-FC65-4FE6-9DB9-929837C66757}" type="sibTrans" cxnId="{0835B773-0455-4076-BB94-10DC2A6E58BB}">
      <dgm:prSet/>
      <dgm:spPr/>
      <dgm:t>
        <a:bodyPr/>
        <a:lstStyle/>
        <a:p>
          <a:endParaRPr lang="en-US"/>
        </a:p>
      </dgm:t>
    </dgm:pt>
    <dgm:pt modelId="{107B87B8-AC0D-49DD-9F45-220C1DBFB2E8}">
      <dgm:prSet/>
      <dgm:spPr/>
      <dgm:t>
        <a:bodyPr/>
        <a:lstStyle/>
        <a:p>
          <a:pPr>
            <a:defRPr b="1"/>
          </a:pPr>
          <a:r>
            <a:rPr lang="en-US"/>
            <a:t>31 Mar. 2025</a:t>
          </a:r>
        </a:p>
      </dgm:t>
    </dgm:pt>
    <dgm:pt modelId="{A83901AA-7860-4124-A1A8-5C11094EA5E0}" type="parTrans" cxnId="{6DA012E3-0584-4D61-B687-FFC1D480E315}">
      <dgm:prSet/>
      <dgm:spPr/>
      <dgm:t>
        <a:bodyPr/>
        <a:lstStyle/>
        <a:p>
          <a:endParaRPr lang="en-US"/>
        </a:p>
      </dgm:t>
    </dgm:pt>
    <dgm:pt modelId="{771FAF28-0070-4884-B1A8-42AE93B6137F}" type="sibTrans" cxnId="{6DA012E3-0584-4D61-B687-FFC1D480E315}">
      <dgm:prSet/>
      <dgm:spPr/>
      <dgm:t>
        <a:bodyPr/>
        <a:lstStyle/>
        <a:p>
          <a:endParaRPr lang="en-US"/>
        </a:p>
      </dgm:t>
    </dgm:pt>
    <dgm:pt modelId="{4AB93B56-9455-4D87-B79A-A28498276F6B}">
      <dgm:prSet custT="1"/>
      <dgm:spPr/>
      <dgm:t>
        <a:bodyPr/>
        <a:lstStyle/>
        <a:p>
          <a:r>
            <a:rPr lang="en-US" sz="1600" b="1" dirty="0" err="1">
              <a:latin typeface="Aptos" panose="020B0004020202020204" pitchFamily="34" charset="0"/>
            </a:rPr>
            <a:t>Bienes</a:t>
          </a:r>
          <a:r>
            <a:rPr lang="en-US" sz="1600" b="1" dirty="0">
              <a:latin typeface="Aptos" panose="020B0004020202020204" pitchFamily="34" charset="0"/>
            </a:rPr>
            <a:t> </a:t>
          </a:r>
          <a:r>
            <a:rPr lang="en-US" sz="1600" b="1" dirty="0" err="1">
              <a:latin typeface="Aptos" panose="020B0004020202020204" pitchFamily="34" charset="0"/>
            </a:rPr>
            <a:t>blanqueados</a:t>
          </a:r>
          <a:r>
            <a:rPr lang="en-US" sz="1600" dirty="0">
              <a:latin typeface="Aptos" panose="020B0004020202020204" pitchFamily="34" charset="0"/>
            </a:rPr>
            <a:t>: </a:t>
          </a:r>
          <a:r>
            <a:rPr lang="en-US" sz="1600" dirty="0" err="1">
              <a:latin typeface="Aptos" panose="020B0004020202020204" pitchFamily="34" charset="0"/>
            </a:rPr>
            <a:t>el</a:t>
          </a:r>
          <a:r>
            <a:rPr lang="en-US" sz="1600" dirty="0">
              <a:latin typeface="Aptos" panose="020B0004020202020204" pitchFamily="34" charset="0"/>
            </a:rPr>
            <a:t> </a:t>
          </a:r>
          <a:r>
            <a:rPr lang="en-US" sz="1600" dirty="0" err="1">
              <a:latin typeface="Aptos" panose="020B0004020202020204" pitchFamily="34" charset="0"/>
            </a:rPr>
            <a:t>plazo</a:t>
          </a:r>
          <a:r>
            <a:rPr lang="en-US" sz="1600" dirty="0">
              <a:latin typeface="Aptos" panose="020B0004020202020204" pitchFamily="34" charset="0"/>
            </a:rPr>
            <a:t> de </a:t>
          </a:r>
          <a:r>
            <a:rPr lang="en-US" sz="1600" dirty="0" err="1">
              <a:latin typeface="Aptos" panose="020B0004020202020204" pitchFamily="34" charset="0"/>
            </a:rPr>
            <a:t>adhesión</a:t>
          </a:r>
          <a:r>
            <a:rPr lang="en-US" sz="1600" dirty="0">
              <a:latin typeface="Aptos" panose="020B0004020202020204" pitchFamily="34" charset="0"/>
            </a:rPr>
            <a:t> </a:t>
          </a:r>
          <a:r>
            <a:rPr lang="en-US" sz="1600" dirty="0" err="1">
              <a:latin typeface="Aptos" panose="020B0004020202020204" pitchFamily="34" charset="0"/>
            </a:rPr>
            <a:t>será</a:t>
          </a:r>
          <a:r>
            <a:rPr lang="en-US" sz="1600" dirty="0">
              <a:latin typeface="Aptos" panose="020B0004020202020204" pitchFamily="34" charset="0"/>
            </a:rPr>
            <a:t> hasta </a:t>
          </a:r>
          <a:r>
            <a:rPr lang="en-US" sz="1600" dirty="0" err="1">
              <a:latin typeface="Aptos" panose="020B0004020202020204" pitchFamily="34" charset="0"/>
            </a:rPr>
            <a:t>el</a:t>
          </a:r>
          <a:r>
            <a:rPr lang="en-US" sz="1600" dirty="0">
              <a:latin typeface="Aptos" panose="020B0004020202020204" pitchFamily="34" charset="0"/>
            </a:rPr>
            <a:t> 31/03/2025.</a:t>
          </a:r>
        </a:p>
      </dgm:t>
    </dgm:pt>
    <dgm:pt modelId="{A86FBD65-D7DB-4120-A825-F33679F72395}" type="parTrans" cxnId="{B552427A-3B57-4E46-B735-4672AE3153B2}">
      <dgm:prSet/>
      <dgm:spPr/>
      <dgm:t>
        <a:bodyPr/>
        <a:lstStyle/>
        <a:p>
          <a:endParaRPr lang="en-US"/>
        </a:p>
      </dgm:t>
    </dgm:pt>
    <dgm:pt modelId="{D6FC8E8F-0919-4F45-817C-05E30FF1EF8B}" type="sibTrans" cxnId="{B552427A-3B57-4E46-B735-4672AE3153B2}">
      <dgm:prSet/>
      <dgm:spPr/>
      <dgm:t>
        <a:bodyPr/>
        <a:lstStyle/>
        <a:p>
          <a:endParaRPr lang="en-US"/>
        </a:p>
      </dgm:t>
    </dgm:pt>
    <dgm:pt modelId="{B3C9B150-F014-45E7-B932-B7876E21D621}" type="pres">
      <dgm:prSet presAssocID="{D6066698-F38B-4616-ABB2-639B989C4851}" presName="root" presStyleCnt="0">
        <dgm:presLayoutVars>
          <dgm:chMax/>
          <dgm:chPref/>
          <dgm:animLvl val="lvl"/>
        </dgm:presLayoutVars>
      </dgm:prSet>
      <dgm:spPr/>
    </dgm:pt>
    <dgm:pt modelId="{8E753133-2429-46FD-A442-894B85CF2901}" type="pres">
      <dgm:prSet presAssocID="{D6066698-F38B-4616-ABB2-639B989C4851}" presName="divider" presStyleLbl="fgAcc1" presStyleIdx="0" presStyleCnt="1"/>
      <dgm:spPr/>
    </dgm:pt>
    <dgm:pt modelId="{221484E8-BD29-44A8-A2FF-674548E2E447}" type="pres">
      <dgm:prSet presAssocID="{D6066698-F38B-4616-ABB2-639B989C4851}" presName="nodes" presStyleCnt="0">
        <dgm:presLayoutVars>
          <dgm:chMax/>
          <dgm:chPref/>
          <dgm:animLvl val="lvl"/>
        </dgm:presLayoutVars>
      </dgm:prSet>
      <dgm:spPr/>
    </dgm:pt>
    <dgm:pt modelId="{9427B0A3-D55F-4C94-A068-65A37FD64D46}" type="pres">
      <dgm:prSet presAssocID="{DA2F75C9-E8FC-4889-82C2-B231FAEFD1D4}" presName="composite" presStyleCnt="0"/>
      <dgm:spPr/>
    </dgm:pt>
    <dgm:pt modelId="{B3D767F7-C61C-4E09-9187-8F7AC90966F7}" type="pres">
      <dgm:prSet presAssocID="{DA2F75C9-E8FC-4889-82C2-B231FAEFD1D4}" presName="L1TextContainer" presStyleLbl="alignNode1" presStyleIdx="0" presStyleCnt="3">
        <dgm:presLayoutVars>
          <dgm:chMax val="1"/>
          <dgm:chPref val="1"/>
          <dgm:bulletEnabled val="1"/>
        </dgm:presLayoutVars>
      </dgm:prSet>
      <dgm:spPr/>
    </dgm:pt>
    <dgm:pt modelId="{03083F2F-868F-40E5-8407-E78DD0FD7A32}" type="pres">
      <dgm:prSet presAssocID="{DA2F75C9-E8FC-4889-82C2-B231FAEFD1D4}" presName="L2TextContainerWrapper" presStyleCnt="0">
        <dgm:presLayoutVars>
          <dgm:bulletEnabled val="1"/>
        </dgm:presLayoutVars>
      </dgm:prSet>
      <dgm:spPr/>
    </dgm:pt>
    <dgm:pt modelId="{D7D707FE-AE93-487D-8746-E5C287C07771}" type="pres">
      <dgm:prSet presAssocID="{DA2F75C9-E8FC-4889-82C2-B231FAEFD1D4}" presName="L2TextContainer" presStyleLbl="bgAccFollowNode1" presStyleIdx="0" presStyleCnt="3"/>
      <dgm:spPr/>
    </dgm:pt>
    <dgm:pt modelId="{AD1688E7-DB2D-41E9-AF3E-F39000E6E7DC}" type="pres">
      <dgm:prSet presAssocID="{DA2F75C9-E8FC-4889-82C2-B231FAEFD1D4}" presName="FlexibleEmptyPlaceHolder" presStyleCnt="0"/>
      <dgm:spPr/>
    </dgm:pt>
    <dgm:pt modelId="{D720537B-1642-41DD-A8E8-B6297E1805B5}" type="pres">
      <dgm:prSet presAssocID="{DA2F75C9-E8FC-4889-82C2-B231FAEFD1D4}" presName="ConnectLine" presStyleLbl="sibTrans1D1" presStyleIdx="0" presStyleCnt="3"/>
      <dgm:spPr/>
    </dgm:pt>
    <dgm:pt modelId="{6ACCD367-0742-4244-911E-077002E3C6FA}" type="pres">
      <dgm:prSet presAssocID="{DA2F75C9-E8FC-4889-82C2-B231FAEFD1D4}" presName="ConnectorPoint" presStyleLbl="node1" presStyleIdx="0" presStyleCnt="3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C61D91E0-B79D-4E78-B1A3-CF08D049466F}" type="pres">
      <dgm:prSet presAssocID="{DA2F75C9-E8FC-4889-82C2-B231FAEFD1D4}" presName="EmptyPlaceHolder" presStyleCnt="0"/>
      <dgm:spPr/>
    </dgm:pt>
    <dgm:pt modelId="{D9DDFD8D-0FAF-4278-A48B-0C512F8921BD}" type="pres">
      <dgm:prSet presAssocID="{DB127474-6DE8-4C98-956F-1576204D91B6}" presName="spaceBetweenRectangles" presStyleCnt="0"/>
      <dgm:spPr/>
    </dgm:pt>
    <dgm:pt modelId="{A338EBBF-ED57-48F8-8789-9FD63FE7834A}" type="pres">
      <dgm:prSet presAssocID="{CAE9A346-FE79-4DEB-A949-3D13C384D5D8}" presName="composite" presStyleCnt="0"/>
      <dgm:spPr/>
    </dgm:pt>
    <dgm:pt modelId="{C06FC8E8-3EA5-4050-9EBA-94E2E24FD86B}" type="pres">
      <dgm:prSet presAssocID="{CAE9A346-FE79-4DEB-A949-3D13C384D5D8}" presName="L1TextContainer" presStyleLbl="alignNode1" presStyleIdx="1" presStyleCnt="3">
        <dgm:presLayoutVars>
          <dgm:chMax val="1"/>
          <dgm:chPref val="1"/>
          <dgm:bulletEnabled val="1"/>
        </dgm:presLayoutVars>
      </dgm:prSet>
      <dgm:spPr/>
    </dgm:pt>
    <dgm:pt modelId="{68F49815-736F-4D78-83AE-78EDEF8D0F1F}" type="pres">
      <dgm:prSet presAssocID="{CAE9A346-FE79-4DEB-A949-3D13C384D5D8}" presName="L2TextContainerWrapper" presStyleCnt="0">
        <dgm:presLayoutVars>
          <dgm:bulletEnabled val="1"/>
        </dgm:presLayoutVars>
      </dgm:prSet>
      <dgm:spPr/>
    </dgm:pt>
    <dgm:pt modelId="{EE1C05F5-2B49-476F-9C59-13E8A6A21CAD}" type="pres">
      <dgm:prSet presAssocID="{CAE9A346-FE79-4DEB-A949-3D13C384D5D8}" presName="L2TextContainer" presStyleLbl="bgAccFollowNode1" presStyleIdx="1" presStyleCnt="3"/>
      <dgm:spPr/>
    </dgm:pt>
    <dgm:pt modelId="{EBCB70E1-9FCD-4464-A1DD-B2A80795FFFD}" type="pres">
      <dgm:prSet presAssocID="{CAE9A346-FE79-4DEB-A949-3D13C384D5D8}" presName="FlexibleEmptyPlaceHolder" presStyleCnt="0"/>
      <dgm:spPr/>
    </dgm:pt>
    <dgm:pt modelId="{A8979576-20C4-4A81-B308-B124A1D17EB7}" type="pres">
      <dgm:prSet presAssocID="{CAE9A346-FE79-4DEB-A949-3D13C384D5D8}" presName="ConnectLine" presStyleLbl="sibTrans1D1" presStyleIdx="1" presStyleCnt="3"/>
      <dgm:spPr/>
    </dgm:pt>
    <dgm:pt modelId="{FDE26CAD-3188-472E-9675-1C8FD7A6C111}" type="pres">
      <dgm:prSet presAssocID="{CAE9A346-FE79-4DEB-A949-3D13C384D5D8}" presName="ConnectorPoint" presStyleLbl="node1" presStyleIdx="1" presStyleCnt="3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F98FEAC2-3D16-41C6-8EA6-48A0C2C0AC90}" type="pres">
      <dgm:prSet presAssocID="{CAE9A346-FE79-4DEB-A949-3D13C384D5D8}" presName="EmptyPlaceHolder" presStyleCnt="0"/>
      <dgm:spPr/>
    </dgm:pt>
    <dgm:pt modelId="{FD863903-9BF4-4F35-AA63-02434C1C1363}" type="pres">
      <dgm:prSet presAssocID="{7FA995E7-95D2-4B03-9909-42B80D32BB22}" presName="spaceBetweenRectangles" presStyleCnt="0"/>
      <dgm:spPr/>
    </dgm:pt>
    <dgm:pt modelId="{2C3CC5C7-CC6A-4CB0-991F-775592D6BE9B}" type="pres">
      <dgm:prSet presAssocID="{107B87B8-AC0D-49DD-9F45-220C1DBFB2E8}" presName="composite" presStyleCnt="0"/>
      <dgm:spPr/>
    </dgm:pt>
    <dgm:pt modelId="{0B31E6C3-FD37-441A-821D-374BDDE48B08}" type="pres">
      <dgm:prSet presAssocID="{107B87B8-AC0D-49DD-9F45-220C1DBFB2E8}" presName="L1TextContainer" presStyleLbl="alignNode1" presStyleIdx="2" presStyleCnt="3">
        <dgm:presLayoutVars>
          <dgm:chMax val="1"/>
          <dgm:chPref val="1"/>
          <dgm:bulletEnabled val="1"/>
        </dgm:presLayoutVars>
      </dgm:prSet>
      <dgm:spPr/>
    </dgm:pt>
    <dgm:pt modelId="{04F38C6E-D05A-470F-92B6-AD2BC7FBA1D6}" type="pres">
      <dgm:prSet presAssocID="{107B87B8-AC0D-49DD-9F45-220C1DBFB2E8}" presName="L2TextContainerWrapper" presStyleCnt="0">
        <dgm:presLayoutVars>
          <dgm:bulletEnabled val="1"/>
        </dgm:presLayoutVars>
      </dgm:prSet>
      <dgm:spPr/>
    </dgm:pt>
    <dgm:pt modelId="{7D1A9DB7-99E3-4663-A176-2B684E883F73}" type="pres">
      <dgm:prSet presAssocID="{107B87B8-AC0D-49DD-9F45-220C1DBFB2E8}" presName="L2TextContainer" presStyleLbl="bgAccFollowNode1" presStyleIdx="2" presStyleCnt="3"/>
      <dgm:spPr/>
    </dgm:pt>
    <dgm:pt modelId="{A0B1820A-3BAE-4A44-A659-B43D75A33239}" type="pres">
      <dgm:prSet presAssocID="{107B87B8-AC0D-49DD-9F45-220C1DBFB2E8}" presName="FlexibleEmptyPlaceHolder" presStyleCnt="0"/>
      <dgm:spPr/>
    </dgm:pt>
    <dgm:pt modelId="{7367218C-691C-441A-BA35-5FD9C0E24F9B}" type="pres">
      <dgm:prSet presAssocID="{107B87B8-AC0D-49DD-9F45-220C1DBFB2E8}" presName="ConnectLine" presStyleLbl="sibTrans1D1" presStyleIdx="2" presStyleCnt="3"/>
      <dgm:spPr/>
    </dgm:pt>
    <dgm:pt modelId="{23C9C5E5-94E7-4247-B85F-C77C030790E0}" type="pres">
      <dgm:prSet presAssocID="{107B87B8-AC0D-49DD-9F45-220C1DBFB2E8}" presName="ConnectorPoint" presStyleLbl="node1" presStyleIdx="2" presStyleCnt="3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824DC54A-DFC3-428A-84CD-BAE556B182E0}" type="pres">
      <dgm:prSet presAssocID="{107B87B8-AC0D-49DD-9F45-220C1DBFB2E8}" presName="EmptyPlaceHolder" presStyleCnt="0"/>
      <dgm:spPr/>
    </dgm:pt>
  </dgm:ptLst>
  <dgm:cxnLst>
    <dgm:cxn modelId="{A1DDC310-A7C3-4E0A-ADBA-23D129059FB8}" type="presOf" srcId="{CAE9A346-FE79-4DEB-A949-3D13C384D5D8}" destId="{C06FC8E8-3EA5-4050-9EBA-94E2E24FD86B}" srcOrd="0" destOrd="0" presId="urn:microsoft.com/office/officeart/2017/3/layout/HorizontalLabelsTimeline"/>
    <dgm:cxn modelId="{CCDC0F4C-CDFB-430B-BEAF-2C9E311D2921}" type="presOf" srcId="{64118B76-29D5-40B1-AC7A-3C505BE1A529}" destId="{D7D707FE-AE93-487D-8746-E5C287C07771}" srcOrd="0" destOrd="0" presId="urn:microsoft.com/office/officeart/2017/3/layout/HorizontalLabelsTimeline"/>
    <dgm:cxn modelId="{E3737373-4580-4A33-B90F-2D9CCEF2FA8C}" type="presOf" srcId="{DA2F75C9-E8FC-4889-82C2-B231FAEFD1D4}" destId="{B3D767F7-C61C-4E09-9187-8F7AC90966F7}" srcOrd="0" destOrd="0" presId="urn:microsoft.com/office/officeart/2017/3/layout/HorizontalLabelsTimeline"/>
    <dgm:cxn modelId="{0835B773-0455-4076-BB94-10DC2A6E58BB}" srcId="{CAE9A346-FE79-4DEB-A949-3D13C384D5D8}" destId="{54ECDB65-48BC-40FA-9403-DFFA6AD5DEED}" srcOrd="0" destOrd="0" parTransId="{A2057EFC-D6D9-4176-8105-9615CF73A686}" sibTransId="{0D198E3D-FC65-4FE6-9DB9-929837C66757}"/>
    <dgm:cxn modelId="{B552427A-3B57-4E46-B735-4672AE3153B2}" srcId="{107B87B8-AC0D-49DD-9F45-220C1DBFB2E8}" destId="{4AB93B56-9455-4D87-B79A-A28498276F6B}" srcOrd="0" destOrd="0" parTransId="{A86FBD65-D7DB-4120-A825-F33679F72395}" sibTransId="{D6FC8E8F-0919-4F45-817C-05E30FF1EF8B}"/>
    <dgm:cxn modelId="{F685C980-27ED-4562-802A-F95584C845CB}" type="presOf" srcId="{107B87B8-AC0D-49DD-9F45-220C1DBFB2E8}" destId="{0B31E6C3-FD37-441A-821D-374BDDE48B08}" srcOrd="0" destOrd="0" presId="urn:microsoft.com/office/officeart/2017/3/layout/HorizontalLabelsTimeline"/>
    <dgm:cxn modelId="{90963786-6301-4DE1-9A7E-1BE07CE63984}" type="presOf" srcId="{54ECDB65-48BC-40FA-9403-DFFA6AD5DEED}" destId="{EE1C05F5-2B49-476F-9C59-13E8A6A21CAD}" srcOrd="0" destOrd="0" presId="urn:microsoft.com/office/officeart/2017/3/layout/HorizontalLabelsTimeline"/>
    <dgm:cxn modelId="{94A0B496-FE14-42E0-9250-BFBDD650FFB8}" type="presOf" srcId="{D6066698-F38B-4616-ABB2-639B989C4851}" destId="{B3C9B150-F014-45E7-B932-B7876E21D621}" srcOrd="0" destOrd="0" presId="urn:microsoft.com/office/officeart/2017/3/layout/HorizontalLabelsTimeline"/>
    <dgm:cxn modelId="{D9504AA4-18DD-4889-ABFF-E1F709A8EF8A}" srcId="{D6066698-F38B-4616-ABB2-639B989C4851}" destId="{CAE9A346-FE79-4DEB-A949-3D13C384D5D8}" srcOrd="1" destOrd="0" parTransId="{E3793CDB-37E3-4A76-B3F9-09F0E1F2D020}" sibTransId="{7FA995E7-95D2-4B03-9909-42B80D32BB22}"/>
    <dgm:cxn modelId="{DE31E9A8-5EF1-4F33-AE32-229F761DF95E}" srcId="{D6066698-F38B-4616-ABB2-639B989C4851}" destId="{DA2F75C9-E8FC-4889-82C2-B231FAEFD1D4}" srcOrd="0" destOrd="0" parTransId="{11438546-27FA-4E6C-A39E-424FE24A8CCE}" sibTransId="{DB127474-6DE8-4C98-956F-1576204D91B6}"/>
    <dgm:cxn modelId="{0221E0B9-9F2C-4A84-8729-5D15E1A26CFF}" srcId="{DA2F75C9-E8FC-4889-82C2-B231FAEFD1D4}" destId="{64118B76-29D5-40B1-AC7A-3C505BE1A529}" srcOrd="0" destOrd="0" parTransId="{44388926-01EC-4875-B182-07BB14523E9F}" sibTransId="{5C24601D-5FD7-43AD-853B-7E92C17FA3F5}"/>
    <dgm:cxn modelId="{6DA012E3-0584-4D61-B687-FFC1D480E315}" srcId="{D6066698-F38B-4616-ABB2-639B989C4851}" destId="{107B87B8-AC0D-49DD-9F45-220C1DBFB2E8}" srcOrd="2" destOrd="0" parTransId="{A83901AA-7860-4124-A1A8-5C11094EA5E0}" sibTransId="{771FAF28-0070-4884-B1A8-42AE93B6137F}"/>
    <dgm:cxn modelId="{194650F2-67A3-4DD9-8270-787B2C677E37}" type="presOf" srcId="{4AB93B56-9455-4D87-B79A-A28498276F6B}" destId="{7D1A9DB7-99E3-4663-A176-2B684E883F73}" srcOrd="0" destOrd="0" presId="urn:microsoft.com/office/officeart/2017/3/layout/HorizontalLabelsTimeline"/>
    <dgm:cxn modelId="{1DAA5A1F-753F-44E2-B28E-063050FB8947}" type="presParOf" srcId="{B3C9B150-F014-45E7-B932-B7876E21D621}" destId="{8E753133-2429-46FD-A442-894B85CF2901}" srcOrd="0" destOrd="0" presId="urn:microsoft.com/office/officeart/2017/3/layout/HorizontalLabelsTimeline"/>
    <dgm:cxn modelId="{84631BF3-79C5-4CB9-912F-9F7DCBE7B8A5}" type="presParOf" srcId="{B3C9B150-F014-45E7-B932-B7876E21D621}" destId="{221484E8-BD29-44A8-A2FF-674548E2E447}" srcOrd="1" destOrd="0" presId="urn:microsoft.com/office/officeart/2017/3/layout/HorizontalLabelsTimeline"/>
    <dgm:cxn modelId="{131410D4-ACEF-4C0C-9546-5DC526C8117B}" type="presParOf" srcId="{221484E8-BD29-44A8-A2FF-674548E2E447}" destId="{9427B0A3-D55F-4C94-A068-65A37FD64D46}" srcOrd="0" destOrd="0" presId="urn:microsoft.com/office/officeart/2017/3/layout/HorizontalLabelsTimeline"/>
    <dgm:cxn modelId="{BA5D85E5-3858-4B9E-93D6-3FBA5D1B9F1C}" type="presParOf" srcId="{9427B0A3-D55F-4C94-A068-65A37FD64D46}" destId="{B3D767F7-C61C-4E09-9187-8F7AC90966F7}" srcOrd="0" destOrd="0" presId="urn:microsoft.com/office/officeart/2017/3/layout/HorizontalLabelsTimeline"/>
    <dgm:cxn modelId="{A770B218-7ECE-4AE3-A710-E90BA0910751}" type="presParOf" srcId="{9427B0A3-D55F-4C94-A068-65A37FD64D46}" destId="{03083F2F-868F-40E5-8407-E78DD0FD7A32}" srcOrd="1" destOrd="0" presId="urn:microsoft.com/office/officeart/2017/3/layout/HorizontalLabelsTimeline"/>
    <dgm:cxn modelId="{554DEDEA-5D8A-4B04-9DFB-F0EFF7C73B5C}" type="presParOf" srcId="{03083F2F-868F-40E5-8407-E78DD0FD7A32}" destId="{D7D707FE-AE93-487D-8746-E5C287C07771}" srcOrd="0" destOrd="0" presId="urn:microsoft.com/office/officeart/2017/3/layout/HorizontalLabelsTimeline"/>
    <dgm:cxn modelId="{A3E2E440-A5A4-494D-82A9-FF7FA64EF79B}" type="presParOf" srcId="{03083F2F-868F-40E5-8407-E78DD0FD7A32}" destId="{AD1688E7-DB2D-41E9-AF3E-F39000E6E7DC}" srcOrd="1" destOrd="0" presId="urn:microsoft.com/office/officeart/2017/3/layout/HorizontalLabelsTimeline"/>
    <dgm:cxn modelId="{B12CC060-78B3-4ED3-8F8C-C3008B58981B}" type="presParOf" srcId="{9427B0A3-D55F-4C94-A068-65A37FD64D46}" destId="{D720537B-1642-41DD-A8E8-B6297E1805B5}" srcOrd="2" destOrd="0" presId="urn:microsoft.com/office/officeart/2017/3/layout/HorizontalLabelsTimeline"/>
    <dgm:cxn modelId="{5AEC4B0D-4066-447C-85EA-878DFAF53D51}" type="presParOf" srcId="{9427B0A3-D55F-4C94-A068-65A37FD64D46}" destId="{6ACCD367-0742-4244-911E-077002E3C6FA}" srcOrd="3" destOrd="0" presId="urn:microsoft.com/office/officeart/2017/3/layout/HorizontalLabelsTimeline"/>
    <dgm:cxn modelId="{0F1D77AE-2085-4975-A6D6-884C067210AB}" type="presParOf" srcId="{9427B0A3-D55F-4C94-A068-65A37FD64D46}" destId="{C61D91E0-B79D-4E78-B1A3-CF08D049466F}" srcOrd="4" destOrd="0" presId="urn:microsoft.com/office/officeart/2017/3/layout/HorizontalLabelsTimeline"/>
    <dgm:cxn modelId="{B67D701C-A751-44F5-8E24-A7994A2D0AC2}" type="presParOf" srcId="{221484E8-BD29-44A8-A2FF-674548E2E447}" destId="{D9DDFD8D-0FAF-4278-A48B-0C512F8921BD}" srcOrd="1" destOrd="0" presId="urn:microsoft.com/office/officeart/2017/3/layout/HorizontalLabelsTimeline"/>
    <dgm:cxn modelId="{E7F3521D-3FB2-41C9-8A14-C3FC344AD465}" type="presParOf" srcId="{221484E8-BD29-44A8-A2FF-674548E2E447}" destId="{A338EBBF-ED57-48F8-8789-9FD63FE7834A}" srcOrd="2" destOrd="0" presId="urn:microsoft.com/office/officeart/2017/3/layout/HorizontalLabelsTimeline"/>
    <dgm:cxn modelId="{DBEBB68B-45B0-4D06-84D6-7A30F7783E7F}" type="presParOf" srcId="{A338EBBF-ED57-48F8-8789-9FD63FE7834A}" destId="{C06FC8E8-3EA5-4050-9EBA-94E2E24FD86B}" srcOrd="0" destOrd="0" presId="urn:microsoft.com/office/officeart/2017/3/layout/HorizontalLabelsTimeline"/>
    <dgm:cxn modelId="{7C309D07-DEA7-46AB-9409-F0067D08FA56}" type="presParOf" srcId="{A338EBBF-ED57-48F8-8789-9FD63FE7834A}" destId="{68F49815-736F-4D78-83AE-78EDEF8D0F1F}" srcOrd="1" destOrd="0" presId="urn:microsoft.com/office/officeart/2017/3/layout/HorizontalLabelsTimeline"/>
    <dgm:cxn modelId="{29D418E3-2CEB-41E7-9CC7-C76755830CBA}" type="presParOf" srcId="{68F49815-736F-4D78-83AE-78EDEF8D0F1F}" destId="{EE1C05F5-2B49-476F-9C59-13E8A6A21CAD}" srcOrd="0" destOrd="0" presId="urn:microsoft.com/office/officeart/2017/3/layout/HorizontalLabelsTimeline"/>
    <dgm:cxn modelId="{FBED421C-A8D6-42A2-A70E-60AF0B2CE546}" type="presParOf" srcId="{68F49815-736F-4D78-83AE-78EDEF8D0F1F}" destId="{EBCB70E1-9FCD-4464-A1DD-B2A80795FFFD}" srcOrd="1" destOrd="0" presId="urn:microsoft.com/office/officeart/2017/3/layout/HorizontalLabelsTimeline"/>
    <dgm:cxn modelId="{2B0DADC1-D646-4C89-B38F-0062EA851689}" type="presParOf" srcId="{A338EBBF-ED57-48F8-8789-9FD63FE7834A}" destId="{A8979576-20C4-4A81-B308-B124A1D17EB7}" srcOrd="2" destOrd="0" presId="urn:microsoft.com/office/officeart/2017/3/layout/HorizontalLabelsTimeline"/>
    <dgm:cxn modelId="{A7F2BAE6-8476-4333-A98B-E41B6E830D8F}" type="presParOf" srcId="{A338EBBF-ED57-48F8-8789-9FD63FE7834A}" destId="{FDE26CAD-3188-472E-9675-1C8FD7A6C111}" srcOrd="3" destOrd="0" presId="urn:microsoft.com/office/officeart/2017/3/layout/HorizontalLabelsTimeline"/>
    <dgm:cxn modelId="{C6673AE6-C482-40B4-98DC-35F9C38C7B47}" type="presParOf" srcId="{A338EBBF-ED57-48F8-8789-9FD63FE7834A}" destId="{F98FEAC2-3D16-41C6-8EA6-48A0C2C0AC90}" srcOrd="4" destOrd="0" presId="urn:microsoft.com/office/officeart/2017/3/layout/HorizontalLabelsTimeline"/>
    <dgm:cxn modelId="{47119382-7EEA-4DC2-9D20-BAED3C121B40}" type="presParOf" srcId="{221484E8-BD29-44A8-A2FF-674548E2E447}" destId="{FD863903-9BF4-4F35-AA63-02434C1C1363}" srcOrd="3" destOrd="0" presId="urn:microsoft.com/office/officeart/2017/3/layout/HorizontalLabelsTimeline"/>
    <dgm:cxn modelId="{B850860D-8CF8-479A-BAC3-9E90FC35484B}" type="presParOf" srcId="{221484E8-BD29-44A8-A2FF-674548E2E447}" destId="{2C3CC5C7-CC6A-4CB0-991F-775592D6BE9B}" srcOrd="4" destOrd="0" presId="urn:microsoft.com/office/officeart/2017/3/layout/HorizontalLabelsTimeline"/>
    <dgm:cxn modelId="{FAF5E0AB-461A-4FA0-B6E4-66A4EEA03B00}" type="presParOf" srcId="{2C3CC5C7-CC6A-4CB0-991F-775592D6BE9B}" destId="{0B31E6C3-FD37-441A-821D-374BDDE48B08}" srcOrd="0" destOrd="0" presId="urn:microsoft.com/office/officeart/2017/3/layout/HorizontalLabelsTimeline"/>
    <dgm:cxn modelId="{A7B01852-F00C-49B1-A180-6915AAA38968}" type="presParOf" srcId="{2C3CC5C7-CC6A-4CB0-991F-775592D6BE9B}" destId="{04F38C6E-D05A-470F-92B6-AD2BC7FBA1D6}" srcOrd="1" destOrd="0" presId="urn:microsoft.com/office/officeart/2017/3/layout/HorizontalLabelsTimeline"/>
    <dgm:cxn modelId="{4D09D244-69D1-4B6E-9C87-C90F3110FAEC}" type="presParOf" srcId="{04F38C6E-D05A-470F-92B6-AD2BC7FBA1D6}" destId="{7D1A9DB7-99E3-4663-A176-2B684E883F73}" srcOrd="0" destOrd="0" presId="urn:microsoft.com/office/officeart/2017/3/layout/HorizontalLabelsTimeline"/>
    <dgm:cxn modelId="{6A624394-53DC-4FBF-8BBE-C9AD0AA1B394}" type="presParOf" srcId="{04F38C6E-D05A-470F-92B6-AD2BC7FBA1D6}" destId="{A0B1820A-3BAE-4A44-A659-B43D75A33239}" srcOrd="1" destOrd="0" presId="urn:microsoft.com/office/officeart/2017/3/layout/HorizontalLabelsTimeline"/>
    <dgm:cxn modelId="{8CAFB0B7-7461-4AA4-8285-613AC9A597A0}" type="presParOf" srcId="{2C3CC5C7-CC6A-4CB0-991F-775592D6BE9B}" destId="{7367218C-691C-441A-BA35-5FD9C0E24F9B}" srcOrd="2" destOrd="0" presId="urn:microsoft.com/office/officeart/2017/3/layout/HorizontalLabelsTimeline"/>
    <dgm:cxn modelId="{D2C1C79A-D0A3-4ECC-81B4-0E050E49D5A0}" type="presParOf" srcId="{2C3CC5C7-CC6A-4CB0-991F-775592D6BE9B}" destId="{23C9C5E5-94E7-4247-B85F-C77C030790E0}" srcOrd="3" destOrd="0" presId="urn:microsoft.com/office/officeart/2017/3/layout/HorizontalLabelsTimeline"/>
    <dgm:cxn modelId="{039A5FD5-7015-4E99-A62C-D1E0FF7AF462}" type="presParOf" srcId="{2C3CC5C7-CC6A-4CB0-991F-775592D6BE9B}" destId="{824DC54A-DFC3-428A-84CD-BAE556B182E0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FA206FB-D6AB-4634-BA54-B42E284BA948}" type="doc">
      <dgm:prSet loTypeId="urn:microsoft.com/office/officeart/2005/8/layout/default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AR"/>
        </a:p>
      </dgm:t>
    </dgm:pt>
    <dgm:pt modelId="{D1204EC1-58D9-4634-A01C-831D42AED6E4}">
      <dgm:prSet phldrT="[Texto]" custT="1"/>
      <dgm:spPr/>
      <dgm:t>
        <a:bodyPr/>
        <a:lstStyle/>
        <a:p>
          <a:r>
            <a:rPr lang="es-ES" sz="2400">
              <a:latin typeface="Abadi" panose="020B0604020104020204" pitchFamily="34" charset="0"/>
            </a:rPr>
            <a:t>Personas Humanas y Sucesiones indivisas sobre activos no regularizados:</a:t>
          </a:r>
          <a:endParaRPr lang="es-AR" sz="2400">
            <a:latin typeface="Abadi" panose="020B0604020104020204" pitchFamily="34" charset="0"/>
          </a:endParaRPr>
        </a:p>
      </dgm:t>
    </dgm:pt>
    <dgm:pt modelId="{4ECB97C1-E971-436A-807C-6B3CCB96E997}" type="parTrans" cxnId="{5F0DAEC1-FE00-4076-A5B7-E31665498E0E}">
      <dgm:prSet/>
      <dgm:spPr/>
      <dgm:t>
        <a:bodyPr/>
        <a:lstStyle/>
        <a:p>
          <a:endParaRPr lang="es-AR"/>
        </a:p>
      </dgm:t>
    </dgm:pt>
    <dgm:pt modelId="{8D863926-5B01-4677-96AF-C9022EA0ABA1}" type="sibTrans" cxnId="{5F0DAEC1-FE00-4076-A5B7-E31665498E0E}">
      <dgm:prSet/>
      <dgm:spPr/>
      <dgm:t>
        <a:bodyPr/>
        <a:lstStyle/>
        <a:p>
          <a:endParaRPr lang="es-AR"/>
        </a:p>
      </dgm:t>
    </dgm:pt>
    <dgm:pt modelId="{1CBEF169-A4C6-4296-9DB8-8CC45D536798}">
      <dgm:prSet phldrT="[Texto]" custT="1"/>
      <dgm:spPr/>
      <dgm:t>
        <a:bodyPr/>
        <a:lstStyle/>
        <a:p>
          <a:r>
            <a:rPr lang="es-ES" sz="2400">
              <a:latin typeface="Abadi" panose="020B0604020104020204" pitchFamily="34" charset="0"/>
            </a:rPr>
            <a:t>Sobre los bienes que se hayan incluido en el RRA aplicará:</a:t>
          </a:r>
          <a:endParaRPr lang="es-AR" sz="2400">
            <a:latin typeface="Abadi" panose="020B0604020104020204" pitchFamily="34" charset="0"/>
          </a:endParaRPr>
        </a:p>
      </dgm:t>
    </dgm:pt>
    <dgm:pt modelId="{0B80D37D-0674-4DE3-A65C-676B1C111DE2}" type="parTrans" cxnId="{7855230B-390A-4C42-9E92-8DDFAF648051}">
      <dgm:prSet/>
      <dgm:spPr/>
      <dgm:t>
        <a:bodyPr/>
        <a:lstStyle/>
        <a:p>
          <a:endParaRPr lang="es-AR"/>
        </a:p>
      </dgm:t>
    </dgm:pt>
    <dgm:pt modelId="{D1001D15-ABF4-4B1C-B21E-19DD48918912}" type="sibTrans" cxnId="{7855230B-390A-4C42-9E92-8DDFAF648051}">
      <dgm:prSet/>
      <dgm:spPr/>
      <dgm:t>
        <a:bodyPr/>
        <a:lstStyle/>
        <a:p>
          <a:endParaRPr lang="es-AR"/>
        </a:p>
      </dgm:t>
    </dgm:pt>
    <dgm:pt modelId="{3CC6A3B4-7C2B-4EEF-8AF5-E2F74B29750E}">
      <dgm:prSet phldrT="[Texto]" custT="1"/>
      <dgm:spPr/>
      <dgm:t>
        <a:bodyPr/>
        <a:lstStyle/>
        <a:p>
          <a:r>
            <a:rPr lang="es-ES" sz="4000" b="1"/>
            <a:t>0,45%</a:t>
          </a:r>
          <a:endParaRPr lang="es-AR" sz="4000" b="1"/>
        </a:p>
      </dgm:t>
    </dgm:pt>
    <dgm:pt modelId="{825DB848-9CD4-46D7-A644-4C5A1F2987B6}" type="parTrans" cxnId="{07E2752C-5155-427E-8C68-63032F05FA7E}">
      <dgm:prSet/>
      <dgm:spPr/>
      <dgm:t>
        <a:bodyPr/>
        <a:lstStyle/>
        <a:p>
          <a:endParaRPr lang="es-AR"/>
        </a:p>
      </dgm:t>
    </dgm:pt>
    <dgm:pt modelId="{B5CEDAF7-2F8E-41D3-B4AA-8ADC69D9961C}" type="sibTrans" cxnId="{07E2752C-5155-427E-8C68-63032F05FA7E}">
      <dgm:prSet/>
      <dgm:spPr/>
      <dgm:t>
        <a:bodyPr/>
        <a:lstStyle/>
        <a:p>
          <a:endParaRPr lang="es-AR"/>
        </a:p>
      </dgm:t>
    </dgm:pt>
    <dgm:pt modelId="{13242524-D27C-425D-B4F5-9E9FB6EB0E92}">
      <dgm:prSet phldrT="[Texto]" custT="1"/>
      <dgm:spPr/>
      <dgm:t>
        <a:bodyPr/>
        <a:lstStyle/>
        <a:p>
          <a:r>
            <a:rPr lang="es-ES" sz="4000" b="1"/>
            <a:t>0,50%</a:t>
          </a:r>
          <a:endParaRPr lang="es-AR" sz="4000" b="1"/>
        </a:p>
      </dgm:t>
    </dgm:pt>
    <dgm:pt modelId="{B272E035-D2A8-41B0-AB76-ECDAC057D8A3}" type="parTrans" cxnId="{F2DB6916-0046-418F-8003-AFF627DBC33A}">
      <dgm:prSet/>
      <dgm:spPr/>
      <dgm:t>
        <a:bodyPr/>
        <a:lstStyle/>
        <a:p>
          <a:endParaRPr lang="es-AR"/>
        </a:p>
      </dgm:t>
    </dgm:pt>
    <dgm:pt modelId="{D991FFDE-0B3B-4CB4-B16A-C90F863953D5}" type="sibTrans" cxnId="{F2DB6916-0046-418F-8003-AFF627DBC33A}">
      <dgm:prSet/>
      <dgm:spPr/>
      <dgm:t>
        <a:bodyPr/>
        <a:lstStyle/>
        <a:p>
          <a:endParaRPr lang="es-AR"/>
        </a:p>
      </dgm:t>
    </dgm:pt>
    <dgm:pt modelId="{37F1F0C4-9438-46CB-8192-DECF48E2898D}" type="pres">
      <dgm:prSet presAssocID="{9FA206FB-D6AB-4634-BA54-B42E284BA948}" presName="diagram" presStyleCnt="0">
        <dgm:presLayoutVars>
          <dgm:dir/>
          <dgm:resizeHandles val="exact"/>
        </dgm:presLayoutVars>
      </dgm:prSet>
      <dgm:spPr/>
    </dgm:pt>
    <dgm:pt modelId="{656B1EE6-D9FF-41A3-A1B3-18289E46D53E}" type="pres">
      <dgm:prSet presAssocID="{D1204EC1-58D9-4634-A01C-831D42AED6E4}" presName="node" presStyleLbl="node1" presStyleIdx="0" presStyleCnt="4">
        <dgm:presLayoutVars>
          <dgm:bulletEnabled val="1"/>
        </dgm:presLayoutVars>
      </dgm:prSet>
      <dgm:spPr/>
    </dgm:pt>
    <dgm:pt modelId="{0090308A-DBFE-44E4-A396-F6E75207FBC2}" type="pres">
      <dgm:prSet presAssocID="{8D863926-5B01-4677-96AF-C9022EA0ABA1}" presName="sibTrans" presStyleCnt="0"/>
      <dgm:spPr/>
    </dgm:pt>
    <dgm:pt modelId="{FB98DB7B-1FF1-41F7-B5EB-9033D18BF984}" type="pres">
      <dgm:prSet presAssocID="{1CBEF169-A4C6-4296-9DB8-8CC45D536798}" presName="node" presStyleLbl="node1" presStyleIdx="1" presStyleCnt="4">
        <dgm:presLayoutVars>
          <dgm:bulletEnabled val="1"/>
        </dgm:presLayoutVars>
      </dgm:prSet>
      <dgm:spPr/>
    </dgm:pt>
    <dgm:pt modelId="{671D22E2-6ECE-4AAF-83CA-8CE030669B0E}" type="pres">
      <dgm:prSet presAssocID="{D1001D15-ABF4-4B1C-B21E-19DD48918912}" presName="sibTrans" presStyleCnt="0"/>
      <dgm:spPr/>
    </dgm:pt>
    <dgm:pt modelId="{F5043B43-6F60-4037-9B7B-C702AC84AE21}" type="pres">
      <dgm:prSet presAssocID="{3CC6A3B4-7C2B-4EEF-8AF5-E2F74B29750E}" presName="node" presStyleLbl="node1" presStyleIdx="2" presStyleCnt="4" custScaleY="61069">
        <dgm:presLayoutVars>
          <dgm:bulletEnabled val="1"/>
        </dgm:presLayoutVars>
      </dgm:prSet>
      <dgm:spPr/>
    </dgm:pt>
    <dgm:pt modelId="{BD28207F-EFA1-409E-ACC5-A60EE8982969}" type="pres">
      <dgm:prSet presAssocID="{B5CEDAF7-2F8E-41D3-B4AA-8ADC69D9961C}" presName="sibTrans" presStyleCnt="0"/>
      <dgm:spPr/>
    </dgm:pt>
    <dgm:pt modelId="{3BA9D166-40D6-40D8-9487-4A656C21DB06}" type="pres">
      <dgm:prSet presAssocID="{13242524-D27C-425D-B4F5-9E9FB6EB0E92}" presName="node" presStyleLbl="node1" presStyleIdx="3" presStyleCnt="4" custScaleY="61069">
        <dgm:presLayoutVars>
          <dgm:bulletEnabled val="1"/>
        </dgm:presLayoutVars>
      </dgm:prSet>
      <dgm:spPr/>
    </dgm:pt>
  </dgm:ptLst>
  <dgm:cxnLst>
    <dgm:cxn modelId="{B5DBB100-1612-4CFB-95A9-560613590FF4}" type="presOf" srcId="{3CC6A3B4-7C2B-4EEF-8AF5-E2F74B29750E}" destId="{F5043B43-6F60-4037-9B7B-C702AC84AE21}" srcOrd="0" destOrd="0" presId="urn:microsoft.com/office/officeart/2005/8/layout/default"/>
    <dgm:cxn modelId="{7855230B-390A-4C42-9E92-8DDFAF648051}" srcId="{9FA206FB-D6AB-4634-BA54-B42E284BA948}" destId="{1CBEF169-A4C6-4296-9DB8-8CC45D536798}" srcOrd="1" destOrd="0" parTransId="{0B80D37D-0674-4DE3-A65C-676B1C111DE2}" sibTransId="{D1001D15-ABF4-4B1C-B21E-19DD48918912}"/>
    <dgm:cxn modelId="{F2DB6916-0046-418F-8003-AFF627DBC33A}" srcId="{9FA206FB-D6AB-4634-BA54-B42E284BA948}" destId="{13242524-D27C-425D-B4F5-9E9FB6EB0E92}" srcOrd="3" destOrd="0" parTransId="{B272E035-D2A8-41B0-AB76-ECDAC057D8A3}" sibTransId="{D991FFDE-0B3B-4CB4-B16A-C90F863953D5}"/>
    <dgm:cxn modelId="{07E2752C-5155-427E-8C68-63032F05FA7E}" srcId="{9FA206FB-D6AB-4634-BA54-B42E284BA948}" destId="{3CC6A3B4-7C2B-4EEF-8AF5-E2F74B29750E}" srcOrd="2" destOrd="0" parTransId="{825DB848-9CD4-46D7-A644-4C5A1F2987B6}" sibTransId="{B5CEDAF7-2F8E-41D3-B4AA-8ADC69D9961C}"/>
    <dgm:cxn modelId="{91BDA035-DA84-4DB6-92D5-D5DE7B9E049D}" type="presOf" srcId="{D1204EC1-58D9-4634-A01C-831D42AED6E4}" destId="{656B1EE6-D9FF-41A3-A1B3-18289E46D53E}" srcOrd="0" destOrd="0" presId="urn:microsoft.com/office/officeart/2005/8/layout/default"/>
    <dgm:cxn modelId="{AEA1F835-5F88-45D0-82AB-A30B3B598807}" type="presOf" srcId="{9FA206FB-D6AB-4634-BA54-B42E284BA948}" destId="{37F1F0C4-9438-46CB-8192-DECF48E2898D}" srcOrd="0" destOrd="0" presId="urn:microsoft.com/office/officeart/2005/8/layout/default"/>
    <dgm:cxn modelId="{06166082-7DF8-48CF-9B9F-85935B6F890E}" type="presOf" srcId="{13242524-D27C-425D-B4F5-9E9FB6EB0E92}" destId="{3BA9D166-40D6-40D8-9487-4A656C21DB06}" srcOrd="0" destOrd="0" presId="urn:microsoft.com/office/officeart/2005/8/layout/default"/>
    <dgm:cxn modelId="{6F7A6EA9-E6F0-4B0C-BE13-A18822E9147D}" type="presOf" srcId="{1CBEF169-A4C6-4296-9DB8-8CC45D536798}" destId="{FB98DB7B-1FF1-41F7-B5EB-9033D18BF984}" srcOrd="0" destOrd="0" presId="urn:microsoft.com/office/officeart/2005/8/layout/default"/>
    <dgm:cxn modelId="{5F0DAEC1-FE00-4076-A5B7-E31665498E0E}" srcId="{9FA206FB-D6AB-4634-BA54-B42E284BA948}" destId="{D1204EC1-58D9-4634-A01C-831D42AED6E4}" srcOrd="0" destOrd="0" parTransId="{4ECB97C1-E971-436A-807C-6B3CCB96E997}" sibTransId="{8D863926-5B01-4677-96AF-C9022EA0ABA1}"/>
    <dgm:cxn modelId="{1053CA77-54AB-4D8D-88AC-D24BF4D5613C}" type="presParOf" srcId="{37F1F0C4-9438-46CB-8192-DECF48E2898D}" destId="{656B1EE6-D9FF-41A3-A1B3-18289E46D53E}" srcOrd="0" destOrd="0" presId="urn:microsoft.com/office/officeart/2005/8/layout/default"/>
    <dgm:cxn modelId="{C69FEC2B-A428-4FFD-AE75-CC4DCE7484DD}" type="presParOf" srcId="{37F1F0C4-9438-46CB-8192-DECF48E2898D}" destId="{0090308A-DBFE-44E4-A396-F6E75207FBC2}" srcOrd="1" destOrd="0" presId="urn:microsoft.com/office/officeart/2005/8/layout/default"/>
    <dgm:cxn modelId="{4AAF6601-F2BB-4706-A49D-BE54A75EDAB5}" type="presParOf" srcId="{37F1F0C4-9438-46CB-8192-DECF48E2898D}" destId="{FB98DB7B-1FF1-41F7-B5EB-9033D18BF984}" srcOrd="2" destOrd="0" presId="urn:microsoft.com/office/officeart/2005/8/layout/default"/>
    <dgm:cxn modelId="{B164447C-D1CB-4221-A976-60ABA85AC137}" type="presParOf" srcId="{37F1F0C4-9438-46CB-8192-DECF48E2898D}" destId="{671D22E2-6ECE-4AAF-83CA-8CE030669B0E}" srcOrd="3" destOrd="0" presId="urn:microsoft.com/office/officeart/2005/8/layout/default"/>
    <dgm:cxn modelId="{6745961C-CE2F-47AA-A64C-46F206E299A5}" type="presParOf" srcId="{37F1F0C4-9438-46CB-8192-DECF48E2898D}" destId="{F5043B43-6F60-4037-9B7B-C702AC84AE21}" srcOrd="4" destOrd="0" presId="urn:microsoft.com/office/officeart/2005/8/layout/default"/>
    <dgm:cxn modelId="{7FCD5833-65E0-4D01-850E-C31C51E08BDE}" type="presParOf" srcId="{37F1F0C4-9438-46CB-8192-DECF48E2898D}" destId="{BD28207F-EFA1-409E-ACC5-A60EE8982969}" srcOrd="5" destOrd="0" presId="urn:microsoft.com/office/officeart/2005/8/layout/default"/>
    <dgm:cxn modelId="{95026F1A-6137-4AB1-8B35-5733D696F774}" type="presParOf" srcId="{37F1F0C4-9438-46CB-8192-DECF48E2898D}" destId="{3BA9D166-40D6-40D8-9487-4A656C21DB06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0A6D70-5486-914A-BD9F-1F77DC2C2F2B}" type="doc">
      <dgm:prSet loTypeId="urn:microsoft.com/office/officeart/2005/8/layout/vList5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167D92D3-6B99-3A40-A363-BFF3F5BFE0CE}">
      <dgm:prSet phldrT="[Texto]" custT="1"/>
      <dgm:spPr/>
      <dgm:t>
        <a:bodyPr/>
        <a:lstStyle/>
        <a:p>
          <a:r>
            <a:rPr lang="es-MX" sz="2000" b="1" dirty="0">
              <a:latin typeface="ADLaM Display"/>
              <a:ea typeface="ADLaM Display"/>
              <a:cs typeface="ADLaM Display"/>
            </a:rPr>
            <a:t>ALCANCE</a:t>
          </a:r>
        </a:p>
      </dgm:t>
    </dgm:pt>
    <dgm:pt modelId="{721562E7-9EC1-8F48-B1DF-619897882533}" type="parTrans" cxnId="{CD72828B-BF38-3F43-A0C1-9923E6779468}">
      <dgm:prSet/>
      <dgm:spPr/>
      <dgm:t>
        <a:bodyPr/>
        <a:lstStyle/>
        <a:p>
          <a:endParaRPr lang="es-MX"/>
        </a:p>
      </dgm:t>
    </dgm:pt>
    <dgm:pt modelId="{83BD70E6-3548-4A45-961B-3C9217E7ADF5}" type="sibTrans" cxnId="{CD72828B-BF38-3F43-A0C1-9923E6779468}">
      <dgm:prSet/>
      <dgm:spPr/>
      <dgm:t>
        <a:bodyPr/>
        <a:lstStyle/>
        <a:p>
          <a:endParaRPr lang="es-MX"/>
        </a:p>
      </dgm:t>
    </dgm:pt>
    <dgm:pt modelId="{B8345DC9-855C-F348-94B8-974589E30DE5}">
      <dgm:prSet phldrT="[Texto]" custT="1"/>
      <dgm:spPr/>
      <dgm:t>
        <a:bodyPr/>
        <a:lstStyle/>
        <a:p>
          <a:r>
            <a:rPr lang="es-AR" sz="2400" dirty="0">
              <a:latin typeface="Amasis MT Pro" panose="02040504050005020304" pitchFamily="18" charset="0"/>
            </a:rPr>
            <a:t>Obligaciones vencidas al </a:t>
          </a:r>
          <a:r>
            <a:rPr lang="es-AR" sz="2400" b="1" dirty="0">
              <a:latin typeface="Amasis MT Pro" panose="02040504050005020304" pitchFamily="18" charset="0"/>
            </a:rPr>
            <a:t>31/03/2024 </a:t>
          </a:r>
          <a:r>
            <a:rPr lang="es-AR" sz="2400" b="1" dirty="0">
              <a:solidFill>
                <a:srgbClr val="00B050"/>
              </a:solidFill>
              <a:latin typeface="Amasis MT Pro" panose="02040504050005020304" pitchFamily="18" charset="0"/>
            </a:rPr>
            <a:t>(Tributarias, Aduaneras y </a:t>
          </a:r>
          <a:r>
            <a:rPr lang="es-AR" sz="2400" b="1" dirty="0" err="1">
              <a:solidFill>
                <a:srgbClr val="00B050"/>
              </a:solidFill>
              <a:latin typeface="Amasis MT Pro" panose="02040504050005020304" pitchFamily="18" charset="0"/>
            </a:rPr>
            <a:t>Seg</a:t>
          </a:r>
          <a:r>
            <a:rPr lang="es-AR" sz="2400" b="1" dirty="0">
              <a:solidFill>
                <a:srgbClr val="00B050"/>
              </a:solidFill>
              <a:latin typeface="Amasis MT Pro" panose="02040504050005020304" pitchFamily="18" charset="0"/>
            </a:rPr>
            <a:t>. Social)</a:t>
          </a:r>
          <a:endParaRPr lang="es-MX" sz="2400" dirty="0">
            <a:solidFill>
              <a:srgbClr val="00B050"/>
            </a:solidFill>
            <a:latin typeface="Amasis MT Pro" panose="02040504050005020304" pitchFamily="18" charset="0"/>
          </a:endParaRPr>
        </a:p>
      </dgm:t>
    </dgm:pt>
    <dgm:pt modelId="{9F131BAC-F147-0744-86A9-27ED0A04B86A}" type="parTrans" cxnId="{191F9B3D-3FD6-464F-B707-77C1DC7F6CF8}">
      <dgm:prSet/>
      <dgm:spPr/>
      <dgm:t>
        <a:bodyPr/>
        <a:lstStyle/>
        <a:p>
          <a:endParaRPr lang="es-MX"/>
        </a:p>
      </dgm:t>
    </dgm:pt>
    <dgm:pt modelId="{E560EC8C-2263-1749-A261-DDBF0497A81B}" type="sibTrans" cxnId="{191F9B3D-3FD6-464F-B707-77C1DC7F6CF8}">
      <dgm:prSet/>
      <dgm:spPr/>
      <dgm:t>
        <a:bodyPr/>
        <a:lstStyle/>
        <a:p>
          <a:endParaRPr lang="es-MX"/>
        </a:p>
      </dgm:t>
    </dgm:pt>
    <dgm:pt modelId="{6F635BA0-60B2-5144-A691-95D4786701C7}">
      <dgm:prSet phldrT="[Texto]" custT="1"/>
      <dgm:spPr/>
      <dgm:t>
        <a:bodyPr/>
        <a:lstStyle/>
        <a:p>
          <a:r>
            <a:rPr lang="es-MX" sz="2000" b="1" dirty="0">
              <a:latin typeface="ADLaM Display"/>
              <a:ea typeface="ADLaM Display"/>
              <a:cs typeface="ADLaM Display"/>
            </a:rPr>
            <a:t>PLAZO</a:t>
          </a:r>
        </a:p>
      </dgm:t>
    </dgm:pt>
    <dgm:pt modelId="{8FD1224B-6791-1F49-9DA2-1C61F6ECF890}" type="parTrans" cxnId="{158127A2-551E-824E-AF80-7630726FC37F}">
      <dgm:prSet/>
      <dgm:spPr/>
      <dgm:t>
        <a:bodyPr/>
        <a:lstStyle/>
        <a:p>
          <a:endParaRPr lang="es-MX"/>
        </a:p>
      </dgm:t>
    </dgm:pt>
    <dgm:pt modelId="{11FD1F78-E5F4-3E4A-9EE7-415D6E17CA90}" type="sibTrans" cxnId="{158127A2-551E-824E-AF80-7630726FC37F}">
      <dgm:prSet/>
      <dgm:spPr/>
      <dgm:t>
        <a:bodyPr/>
        <a:lstStyle/>
        <a:p>
          <a:endParaRPr lang="es-MX"/>
        </a:p>
      </dgm:t>
    </dgm:pt>
    <dgm:pt modelId="{25C711CE-DB6A-4340-ABF5-ABC3CC0B891F}">
      <dgm:prSet phldrT="[Texto]" custT="1"/>
      <dgm:spPr/>
      <dgm:t>
        <a:bodyPr/>
        <a:lstStyle/>
        <a:p>
          <a:r>
            <a:rPr lang="es-AR" sz="2400" dirty="0">
              <a:latin typeface="Amasis MT Pro" panose="02040504050005020304" pitchFamily="18" charset="0"/>
            </a:rPr>
            <a:t>Desde el 17/07/2024 y hasta:</a:t>
          </a:r>
          <a:endParaRPr lang="es-MX" sz="2400" dirty="0">
            <a:latin typeface="Amasis MT Pro" panose="02040504050005020304" pitchFamily="18" charset="0"/>
          </a:endParaRPr>
        </a:p>
      </dgm:t>
    </dgm:pt>
    <dgm:pt modelId="{99919831-2C91-FE47-8ECE-CE64731117C9}" type="parTrans" cxnId="{D8AC9028-BFFA-0545-AA9B-F6E3820D7BA4}">
      <dgm:prSet/>
      <dgm:spPr/>
      <dgm:t>
        <a:bodyPr/>
        <a:lstStyle/>
        <a:p>
          <a:endParaRPr lang="es-MX"/>
        </a:p>
      </dgm:t>
    </dgm:pt>
    <dgm:pt modelId="{532EADDF-25DE-EF44-B37B-B8A606D1E5F3}" type="sibTrans" cxnId="{D8AC9028-BFFA-0545-AA9B-F6E3820D7BA4}">
      <dgm:prSet/>
      <dgm:spPr/>
      <dgm:t>
        <a:bodyPr/>
        <a:lstStyle/>
        <a:p>
          <a:endParaRPr lang="es-MX"/>
        </a:p>
      </dgm:t>
    </dgm:pt>
    <dgm:pt modelId="{38E7D26F-2040-44CA-91E4-7BA81D36494D}">
      <dgm:prSet phldrT="[Texto]" custT="1"/>
      <dgm:spPr/>
      <dgm:t>
        <a:bodyPr/>
        <a:lstStyle/>
        <a:p>
          <a:r>
            <a:rPr lang="es-AR" sz="2400" b="1" dirty="0">
              <a:latin typeface="ADLaM Display"/>
              <a:ea typeface="ADLaM Display"/>
              <a:cs typeface="ADLaM Display"/>
            </a:rPr>
            <a:t>SUJETOS</a:t>
          </a:r>
          <a:endParaRPr lang="es-MX" sz="2400" dirty="0">
            <a:solidFill>
              <a:srgbClr val="00B050"/>
            </a:solidFill>
            <a:latin typeface="ADLaM Display"/>
            <a:ea typeface="ADLaM Display"/>
            <a:cs typeface="ADLaM Display"/>
          </a:endParaRPr>
        </a:p>
      </dgm:t>
    </dgm:pt>
    <dgm:pt modelId="{99A310FE-886A-4D24-A839-AB44CB45D3BE}" type="parTrans" cxnId="{0C6BB25F-9462-4AA9-A5C6-CEA4296BECFD}">
      <dgm:prSet/>
      <dgm:spPr/>
      <dgm:t>
        <a:bodyPr/>
        <a:lstStyle/>
        <a:p>
          <a:endParaRPr lang="es-AR"/>
        </a:p>
      </dgm:t>
    </dgm:pt>
    <dgm:pt modelId="{E54F72B3-B8AA-4419-B9ED-96602A9852D4}" type="sibTrans" cxnId="{0C6BB25F-9462-4AA9-A5C6-CEA4296BECFD}">
      <dgm:prSet/>
      <dgm:spPr/>
      <dgm:t>
        <a:bodyPr/>
        <a:lstStyle/>
        <a:p>
          <a:endParaRPr lang="es-AR"/>
        </a:p>
      </dgm:t>
    </dgm:pt>
    <dgm:pt modelId="{30FA96E8-FA00-4F99-8049-BF58A16D418D}">
      <dgm:prSet phldrT="[Texto]" custT="1"/>
      <dgm:spPr/>
      <dgm:t>
        <a:bodyPr/>
        <a:lstStyle/>
        <a:p>
          <a:r>
            <a:rPr lang="es-AR" sz="2400" dirty="0">
              <a:latin typeface="Amasis MT Pro" panose="02040504050005020304" pitchFamily="18" charset="0"/>
            </a:rPr>
            <a:t>Personas Humanas</a:t>
          </a:r>
          <a:endParaRPr lang="es-MX" sz="2400" dirty="0">
            <a:latin typeface="Amasis MT Pro" panose="02040504050005020304" pitchFamily="18" charset="0"/>
          </a:endParaRPr>
        </a:p>
      </dgm:t>
    </dgm:pt>
    <dgm:pt modelId="{FC4D484B-42FB-4978-ADBB-DE63527F7AFF}" type="parTrans" cxnId="{2C50BE05-08E9-4124-AB6E-FEA0BD5161CE}">
      <dgm:prSet/>
      <dgm:spPr/>
      <dgm:t>
        <a:bodyPr/>
        <a:lstStyle/>
        <a:p>
          <a:endParaRPr lang="es-AR"/>
        </a:p>
      </dgm:t>
    </dgm:pt>
    <dgm:pt modelId="{AAF6FE24-1E99-473F-8AA8-D2D6CAFA9F7E}" type="sibTrans" cxnId="{2C50BE05-08E9-4124-AB6E-FEA0BD5161CE}">
      <dgm:prSet/>
      <dgm:spPr/>
      <dgm:t>
        <a:bodyPr/>
        <a:lstStyle/>
        <a:p>
          <a:endParaRPr lang="es-AR"/>
        </a:p>
      </dgm:t>
    </dgm:pt>
    <dgm:pt modelId="{CE860BE7-171C-437F-B5F4-D4693E590A35}">
      <dgm:prSet phldrT="[Texto]" custT="1"/>
      <dgm:spPr/>
      <dgm:t>
        <a:bodyPr/>
        <a:lstStyle/>
        <a:p>
          <a:r>
            <a:rPr lang="es-MX" sz="2400" dirty="0">
              <a:latin typeface="Amasis MT Pro" panose="02040504050005020304" pitchFamily="18" charset="0"/>
            </a:rPr>
            <a:t>Empresas Pymes</a:t>
          </a:r>
        </a:p>
      </dgm:t>
    </dgm:pt>
    <dgm:pt modelId="{4D7AB0F1-4F7E-4088-A132-DC93D443C67C}" type="parTrans" cxnId="{2AC945F4-ABCB-4D69-B633-7BB158C57302}">
      <dgm:prSet/>
      <dgm:spPr/>
      <dgm:t>
        <a:bodyPr/>
        <a:lstStyle/>
        <a:p>
          <a:endParaRPr lang="es-AR"/>
        </a:p>
      </dgm:t>
    </dgm:pt>
    <dgm:pt modelId="{95E3F941-ECF7-45B2-AD9F-EC2BF57268BD}" type="sibTrans" cxnId="{2AC945F4-ABCB-4D69-B633-7BB158C57302}">
      <dgm:prSet/>
      <dgm:spPr/>
      <dgm:t>
        <a:bodyPr/>
        <a:lstStyle/>
        <a:p>
          <a:endParaRPr lang="es-AR"/>
        </a:p>
      </dgm:t>
    </dgm:pt>
    <dgm:pt modelId="{5B8AAFDC-3E18-435A-B1B7-178756F706E5}">
      <dgm:prSet phldrT="[Texto]" custT="1"/>
      <dgm:spPr/>
      <dgm:t>
        <a:bodyPr/>
        <a:lstStyle/>
        <a:p>
          <a:r>
            <a:rPr lang="es-MX" sz="2400" dirty="0">
              <a:latin typeface="Amasis MT Pro" panose="02040504050005020304" pitchFamily="18" charset="0"/>
            </a:rPr>
            <a:t>Resto de Contribuyentes</a:t>
          </a:r>
        </a:p>
      </dgm:t>
    </dgm:pt>
    <dgm:pt modelId="{64C899C5-BB46-4B82-92ED-E41510313AE5}" type="parTrans" cxnId="{AEBF6310-A812-418D-B15B-6691373485D6}">
      <dgm:prSet/>
      <dgm:spPr/>
      <dgm:t>
        <a:bodyPr/>
        <a:lstStyle/>
        <a:p>
          <a:endParaRPr lang="es-AR"/>
        </a:p>
      </dgm:t>
    </dgm:pt>
    <dgm:pt modelId="{F705CE45-48CA-4500-AE1D-4F199D3FAB65}" type="sibTrans" cxnId="{AEBF6310-A812-418D-B15B-6691373485D6}">
      <dgm:prSet/>
      <dgm:spPr/>
      <dgm:t>
        <a:bodyPr/>
        <a:lstStyle/>
        <a:p>
          <a:endParaRPr lang="es-AR"/>
        </a:p>
      </dgm:t>
    </dgm:pt>
    <dgm:pt modelId="{3B80B1D3-90C7-43EA-AED6-B1C7EF5F772F}">
      <dgm:prSet phldrT="[Texto]" custT="1"/>
      <dgm:spPr/>
      <dgm:t>
        <a:bodyPr/>
        <a:lstStyle/>
        <a:p>
          <a:r>
            <a:rPr lang="es-MX" sz="2400" dirty="0">
              <a:latin typeface="Amasis MT Pro" panose="02040504050005020304" pitchFamily="18" charset="0"/>
            </a:rPr>
            <a:t>Entidades sin fines de lucro</a:t>
          </a:r>
        </a:p>
      </dgm:t>
    </dgm:pt>
    <dgm:pt modelId="{3F095F65-9A56-4205-85EF-90C3176B0143}" type="parTrans" cxnId="{CEE0F860-F0FD-4F03-A326-338FB1831EE5}">
      <dgm:prSet/>
      <dgm:spPr/>
      <dgm:t>
        <a:bodyPr/>
        <a:lstStyle/>
        <a:p>
          <a:endParaRPr lang="es-AR"/>
        </a:p>
      </dgm:t>
    </dgm:pt>
    <dgm:pt modelId="{C9D25E6A-EC78-410F-A4C0-6BC1D76FD882}" type="sibTrans" cxnId="{CEE0F860-F0FD-4F03-A326-338FB1831EE5}">
      <dgm:prSet/>
      <dgm:spPr/>
      <dgm:t>
        <a:bodyPr/>
        <a:lstStyle/>
        <a:p>
          <a:endParaRPr lang="es-AR"/>
        </a:p>
      </dgm:t>
    </dgm:pt>
    <dgm:pt modelId="{5DB01F1B-611A-4796-A7DE-0A9F11E66278}">
      <dgm:prSet phldrT="[Texto]" custT="1"/>
      <dgm:spPr/>
      <dgm:t>
        <a:bodyPr/>
        <a:lstStyle/>
        <a:p>
          <a:pPr>
            <a:buFontTx/>
            <a:buChar char="-"/>
          </a:pPr>
          <a:r>
            <a:rPr lang="es-AR" sz="2400" dirty="0">
              <a:latin typeface="Amasis MT Pro" panose="02040504050005020304" pitchFamily="18" charset="0"/>
            </a:rPr>
            <a:t>Etapa I: 14/10/2024; o</a:t>
          </a:r>
          <a:endParaRPr lang="es-MX" sz="2400" dirty="0">
            <a:latin typeface="Amasis MT Pro" panose="02040504050005020304" pitchFamily="18" charset="0"/>
          </a:endParaRPr>
        </a:p>
      </dgm:t>
    </dgm:pt>
    <dgm:pt modelId="{D12FF151-FD12-41E5-83D7-8B686BF1B343}" type="parTrans" cxnId="{AE95E5AC-441C-4928-8E44-6921BB7064A0}">
      <dgm:prSet/>
      <dgm:spPr/>
      <dgm:t>
        <a:bodyPr/>
        <a:lstStyle/>
        <a:p>
          <a:endParaRPr lang="es-AR"/>
        </a:p>
      </dgm:t>
    </dgm:pt>
    <dgm:pt modelId="{1E06DC57-F7D9-4D9A-9320-E8ADBCB27CD0}" type="sibTrans" cxnId="{AE95E5AC-441C-4928-8E44-6921BB7064A0}">
      <dgm:prSet/>
      <dgm:spPr/>
      <dgm:t>
        <a:bodyPr/>
        <a:lstStyle/>
        <a:p>
          <a:endParaRPr lang="es-AR"/>
        </a:p>
      </dgm:t>
    </dgm:pt>
    <dgm:pt modelId="{CAD55389-7978-4016-B613-D8FC627BE096}">
      <dgm:prSet phldrT="[Texto]" custT="1"/>
      <dgm:spPr/>
      <dgm:t>
        <a:bodyPr/>
        <a:lstStyle/>
        <a:p>
          <a:pPr>
            <a:buFontTx/>
            <a:buChar char="-"/>
          </a:pPr>
          <a:r>
            <a:rPr lang="es-AR" sz="2400" dirty="0">
              <a:latin typeface="Amasis MT Pro" panose="02040504050005020304" pitchFamily="18" charset="0"/>
            </a:rPr>
            <a:t>Etapa II: 13/12/2024.</a:t>
          </a:r>
          <a:endParaRPr lang="es-MX" sz="2400" dirty="0">
            <a:latin typeface="Amasis MT Pro" panose="02040504050005020304" pitchFamily="18" charset="0"/>
          </a:endParaRPr>
        </a:p>
      </dgm:t>
    </dgm:pt>
    <dgm:pt modelId="{FB8B1AE6-BF62-472E-8129-8CE49498E3F7}" type="parTrans" cxnId="{64BB6906-9BD1-4A83-9B7E-427A248A110F}">
      <dgm:prSet/>
      <dgm:spPr/>
      <dgm:t>
        <a:bodyPr/>
        <a:lstStyle/>
        <a:p>
          <a:endParaRPr lang="es-AR"/>
        </a:p>
      </dgm:t>
    </dgm:pt>
    <dgm:pt modelId="{8F0116BF-5E3F-4BB6-9D1C-F80B362B6E1D}" type="sibTrans" cxnId="{64BB6906-9BD1-4A83-9B7E-427A248A110F}">
      <dgm:prSet/>
      <dgm:spPr/>
      <dgm:t>
        <a:bodyPr/>
        <a:lstStyle/>
        <a:p>
          <a:endParaRPr lang="es-AR"/>
        </a:p>
      </dgm:t>
    </dgm:pt>
    <dgm:pt modelId="{E3A54E57-3CCB-7F46-99C6-14A63D0EA21F}" type="pres">
      <dgm:prSet presAssocID="{DB0A6D70-5486-914A-BD9F-1F77DC2C2F2B}" presName="Name0" presStyleCnt="0">
        <dgm:presLayoutVars>
          <dgm:dir/>
          <dgm:animLvl val="lvl"/>
          <dgm:resizeHandles val="exact"/>
        </dgm:presLayoutVars>
      </dgm:prSet>
      <dgm:spPr/>
    </dgm:pt>
    <dgm:pt modelId="{AC54BAA4-6ED8-5148-AA63-F33ECB9A1E73}" type="pres">
      <dgm:prSet presAssocID="{167D92D3-6B99-3A40-A363-BFF3F5BFE0CE}" presName="linNode" presStyleCnt="0"/>
      <dgm:spPr/>
    </dgm:pt>
    <dgm:pt modelId="{C16A06FE-B3B1-5942-9272-3F25722C2E90}" type="pres">
      <dgm:prSet presAssocID="{167D92D3-6B99-3A40-A363-BFF3F5BFE0CE}" presName="parentText" presStyleLbl="node1" presStyleIdx="0" presStyleCnt="3" custScaleY="74177" custLinFactNeighborX="315" custLinFactNeighborY="489">
        <dgm:presLayoutVars>
          <dgm:chMax val="1"/>
          <dgm:bulletEnabled val="1"/>
        </dgm:presLayoutVars>
      </dgm:prSet>
      <dgm:spPr/>
    </dgm:pt>
    <dgm:pt modelId="{4FFAFA0D-B0C9-1B43-AC76-3C42A68A267B}" type="pres">
      <dgm:prSet presAssocID="{167D92D3-6B99-3A40-A363-BFF3F5BFE0CE}" presName="descendantText" presStyleLbl="alignAccFollowNode1" presStyleIdx="0" presStyleCnt="3" custScaleX="148070" custScaleY="79322" custLinFactNeighborX="-429" custLinFactNeighborY="2420">
        <dgm:presLayoutVars>
          <dgm:bulletEnabled val="1"/>
        </dgm:presLayoutVars>
      </dgm:prSet>
      <dgm:spPr/>
    </dgm:pt>
    <dgm:pt modelId="{F188265D-1076-1046-98B9-5D202F500D13}" type="pres">
      <dgm:prSet presAssocID="{83BD70E6-3548-4A45-961B-3C9217E7ADF5}" presName="sp" presStyleCnt="0"/>
      <dgm:spPr/>
    </dgm:pt>
    <dgm:pt modelId="{1C056A6A-0AF5-44EE-979B-6980FF27C294}" type="pres">
      <dgm:prSet presAssocID="{38E7D26F-2040-44CA-91E4-7BA81D36494D}" presName="linNode" presStyleCnt="0"/>
      <dgm:spPr/>
    </dgm:pt>
    <dgm:pt modelId="{DE6E4A78-1AF4-425B-B0AA-D536A103EF36}" type="pres">
      <dgm:prSet presAssocID="{38E7D26F-2040-44CA-91E4-7BA81D36494D}" presName="parentText" presStyleLbl="node1" presStyleIdx="1" presStyleCnt="3" custScaleX="114248" custScaleY="68671">
        <dgm:presLayoutVars>
          <dgm:chMax val="1"/>
          <dgm:bulletEnabled val="1"/>
        </dgm:presLayoutVars>
      </dgm:prSet>
      <dgm:spPr/>
    </dgm:pt>
    <dgm:pt modelId="{4B51AECF-3EA3-41D3-9D77-4CCF43D1FC09}" type="pres">
      <dgm:prSet presAssocID="{38E7D26F-2040-44CA-91E4-7BA81D36494D}" presName="descendantText" presStyleLbl="alignAccFollowNode1" presStyleIdx="1" presStyleCnt="3" custScaleX="175004" custScaleY="84840">
        <dgm:presLayoutVars>
          <dgm:bulletEnabled val="1"/>
        </dgm:presLayoutVars>
      </dgm:prSet>
      <dgm:spPr/>
    </dgm:pt>
    <dgm:pt modelId="{F9A0D060-CE28-4598-B8A9-E008A8F56D7D}" type="pres">
      <dgm:prSet presAssocID="{E54F72B3-B8AA-4419-B9ED-96602A9852D4}" presName="sp" presStyleCnt="0"/>
      <dgm:spPr/>
    </dgm:pt>
    <dgm:pt modelId="{9951AEDA-98E3-6547-971A-FF4044DB70CC}" type="pres">
      <dgm:prSet presAssocID="{6F635BA0-60B2-5144-A691-95D4786701C7}" presName="linNode" presStyleCnt="0"/>
      <dgm:spPr/>
    </dgm:pt>
    <dgm:pt modelId="{1068ECE6-8B4A-1246-BBA0-D7B3D2451F16}" type="pres">
      <dgm:prSet presAssocID="{6F635BA0-60B2-5144-A691-95D4786701C7}" presName="parentText" presStyleLbl="node1" presStyleIdx="2" presStyleCnt="3" custScaleY="71429" custLinFactNeighborY="1016">
        <dgm:presLayoutVars>
          <dgm:chMax val="1"/>
          <dgm:bulletEnabled val="1"/>
        </dgm:presLayoutVars>
      </dgm:prSet>
      <dgm:spPr/>
    </dgm:pt>
    <dgm:pt modelId="{06B807F2-BF69-1D47-8E8D-5826FEFF333B}" type="pres">
      <dgm:prSet presAssocID="{6F635BA0-60B2-5144-A691-95D4786701C7}" presName="descendantText" presStyleLbl="alignAccFollowNode1" presStyleIdx="2" presStyleCnt="3" custScaleX="146993" custScaleY="77554" custLinFactNeighborY="1270">
        <dgm:presLayoutVars>
          <dgm:bulletEnabled val="1"/>
        </dgm:presLayoutVars>
      </dgm:prSet>
      <dgm:spPr/>
    </dgm:pt>
  </dgm:ptLst>
  <dgm:cxnLst>
    <dgm:cxn modelId="{2C50BE05-08E9-4124-AB6E-FEA0BD5161CE}" srcId="{38E7D26F-2040-44CA-91E4-7BA81D36494D}" destId="{30FA96E8-FA00-4F99-8049-BF58A16D418D}" srcOrd="0" destOrd="0" parTransId="{FC4D484B-42FB-4978-ADBB-DE63527F7AFF}" sibTransId="{AAF6FE24-1E99-473F-8AA8-D2D6CAFA9F7E}"/>
    <dgm:cxn modelId="{64BB6906-9BD1-4A83-9B7E-427A248A110F}" srcId="{25C711CE-DB6A-4340-ABF5-ABC3CC0B891F}" destId="{CAD55389-7978-4016-B613-D8FC627BE096}" srcOrd="1" destOrd="0" parTransId="{FB8B1AE6-BF62-472E-8129-8CE49498E3F7}" sibTransId="{8F0116BF-5E3F-4BB6-9D1C-F80B362B6E1D}"/>
    <dgm:cxn modelId="{09FE5B0A-2F1F-4327-A44C-C818BC92AEC4}" type="presOf" srcId="{5B8AAFDC-3E18-435A-B1B7-178756F706E5}" destId="{4B51AECF-3EA3-41D3-9D77-4CCF43D1FC09}" srcOrd="0" destOrd="3" presId="urn:microsoft.com/office/officeart/2005/8/layout/vList5"/>
    <dgm:cxn modelId="{AEBF6310-A812-418D-B15B-6691373485D6}" srcId="{38E7D26F-2040-44CA-91E4-7BA81D36494D}" destId="{5B8AAFDC-3E18-435A-B1B7-178756F706E5}" srcOrd="3" destOrd="0" parTransId="{64C899C5-BB46-4B82-92ED-E41510313AE5}" sibTransId="{F705CE45-48CA-4500-AE1D-4F199D3FAB65}"/>
    <dgm:cxn modelId="{A5D8DB23-B736-4C31-A799-E0259D39FB8C}" type="presOf" srcId="{38E7D26F-2040-44CA-91E4-7BA81D36494D}" destId="{DE6E4A78-1AF4-425B-B0AA-D536A103EF36}" srcOrd="0" destOrd="0" presId="urn:microsoft.com/office/officeart/2005/8/layout/vList5"/>
    <dgm:cxn modelId="{D8AC9028-BFFA-0545-AA9B-F6E3820D7BA4}" srcId="{6F635BA0-60B2-5144-A691-95D4786701C7}" destId="{25C711CE-DB6A-4340-ABF5-ABC3CC0B891F}" srcOrd="0" destOrd="0" parTransId="{99919831-2C91-FE47-8ECE-CE64731117C9}" sibTransId="{532EADDF-25DE-EF44-B37B-B8A606D1E5F3}"/>
    <dgm:cxn modelId="{191F9B3D-3FD6-464F-B707-77C1DC7F6CF8}" srcId="{167D92D3-6B99-3A40-A363-BFF3F5BFE0CE}" destId="{B8345DC9-855C-F348-94B8-974589E30DE5}" srcOrd="0" destOrd="0" parTransId="{9F131BAC-F147-0744-86A9-27ED0A04B86A}" sibTransId="{E560EC8C-2263-1749-A261-DDBF0497A81B}"/>
    <dgm:cxn modelId="{0C6BB25F-9462-4AA9-A5C6-CEA4296BECFD}" srcId="{DB0A6D70-5486-914A-BD9F-1F77DC2C2F2B}" destId="{38E7D26F-2040-44CA-91E4-7BA81D36494D}" srcOrd="1" destOrd="0" parTransId="{99A310FE-886A-4D24-A839-AB44CB45D3BE}" sibTransId="{E54F72B3-B8AA-4419-B9ED-96602A9852D4}"/>
    <dgm:cxn modelId="{CEE0F860-F0FD-4F03-A326-338FB1831EE5}" srcId="{38E7D26F-2040-44CA-91E4-7BA81D36494D}" destId="{3B80B1D3-90C7-43EA-AED6-B1C7EF5F772F}" srcOrd="2" destOrd="0" parTransId="{3F095F65-9A56-4205-85EF-90C3176B0143}" sibTransId="{C9D25E6A-EC78-410F-A4C0-6BC1D76FD882}"/>
    <dgm:cxn modelId="{052D1B7A-42D6-48C3-9C66-B24FB7D9B179}" type="presOf" srcId="{CE860BE7-171C-437F-B5F4-D4693E590A35}" destId="{4B51AECF-3EA3-41D3-9D77-4CCF43D1FC09}" srcOrd="0" destOrd="1" presId="urn:microsoft.com/office/officeart/2005/8/layout/vList5"/>
    <dgm:cxn modelId="{D9C5F17E-F604-A74D-AFF7-CFB009F34FB1}" type="presOf" srcId="{DB0A6D70-5486-914A-BD9F-1F77DC2C2F2B}" destId="{E3A54E57-3CCB-7F46-99C6-14A63D0EA21F}" srcOrd="0" destOrd="0" presId="urn:microsoft.com/office/officeart/2005/8/layout/vList5"/>
    <dgm:cxn modelId="{3A33DD82-CA35-4F42-B263-EA29313DF5FC}" type="presOf" srcId="{3B80B1D3-90C7-43EA-AED6-B1C7EF5F772F}" destId="{4B51AECF-3EA3-41D3-9D77-4CCF43D1FC09}" srcOrd="0" destOrd="2" presId="urn:microsoft.com/office/officeart/2005/8/layout/vList5"/>
    <dgm:cxn modelId="{715A148B-E636-464C-9D9A-C1FC9638846C}" type="presOf" srcId="{30FA96E8-FA00-4F99-8049-BF58A16D418D}" destId="{4B51AECF-3EA3-41D3-9D77-4CCF43D1FC09}" srcOrd="0" destOrd="0" presId="urn:microsoft.com/office/officeart/2005/8/layout/vList5"/>
    <dgm:cxn modelId="{CD72828B-BF38-3F43-A0C1-9923E6779468}" srcId="{DB0A6D70-5486-914A-BD9F-1F77DC2C2F2B}" destId="{167D92D3-6B99-3A40-A363-BFF3F5BFE0CE}" srcOrd="0" destOrd="0" parTransId="{721562E7-9EC1-8F48-B1DF-619897882533}" sibTransId="{83BD70E6-3548-4A45-961B-3C9217E7ADF5}"/>
    <dgm:cxn modelId="{8270D797-B58F-4C9B-B1F2-C989A6E69D49}" type="presOf" srcId="{6F635BA0-60B2-5144-A691-95D4786701C7}" destId="{1068ECE6-8B4A-1246-BBA0-D7B3D2451F16}" srcOrd="0" destOrd="0" presId="urn:microsoft.com/office/officeart/2005/8/layout/vList5"/>
    <dgm:cxn modelId="{298130A0-A45D-4DD8-A9A5-57A2DFE60F98}" type="presOf" srcId="{25C711CE-DB6A-4340-ABF5-ABC3CC0B891F}" destId="{06B807F2-BF69-1D47-8E8D-5826FEFF333B}" srcOrd="0" destOrd="0" presId="urn:microsoft.com/office/officeart/2005/8/layout/vList5"/>
    <dgm:cxn modelId="{158127A2-551E-824E-AF80-7630726FC37F}" srcId="{DB0A6D70-5486-914A-BD9F-1F77DC2C2F2B}" destId="{6F635BA0-60B2-5144-A691-95D4786701C7}" srcOrd="2" destOrd="0" parTransId="{8FD1224B-6791-1F49-9DA2-1C61F6ECF890}" sibTransId="{11FD1F78-E5F4-3E4A-9EE7-415D6E17CA90}"/>
    <dgm:cxn modelId="{F3FD03AA-E919-4710-B005-98E4D4B58E4C}" type="presOf" srcId="{5DB01F1B-611A-4796-A7DE-0A9F11E66278}" destId="{06B807F2-BF69-1D47-8E8D-5826FEFF333B}" srcOrd="0" destOrd="1" presId="urn:microsoft.com/office/officeart/2005/8/layout/vList5"/>
    <dgm:cxn modelId="{AE95E5AC-441C-4928-8E44-6921BB7064A0}" srcId="{25C711CE-DB6A-4340-ABF5-ABC3CC0B891F}" destId="{5DB01F1B-611A-4796-A7DE-0A9F11E66278}" srcOrd="0" destOrd="0" parTransId="{D12FF151-FD12-41E5-83D7-8B686BF1B343}" sibTransId="{1E06DC57-F7D9-4D9A-9320-E8ADBCB27CD0}"/>
    <dgm:cxn modelId="{182DDED6-402F-4913-A9DC-DF7899603B6B}" type="presOf" srcId="{B8345DC9-855C-F348-94B8-974589E30DE5}" destId="{4FFAFA0D-B0C9-1B43-AC76-3C42A68A267B}" srcOrd="0" destOrd="0" presId="urn:microsoft.com/office/officeart/2005/8/layout/vList5"/>
    <dgm:cxn modelId="{629317D8-98DC-472A-9E39-38CD53CE7704}" type="presOf" srcId="{167D92D3-6B99-3A40-A363-BFF3F5BFE0CE}" destId="{C16A06FE-B3B1-5942-9272-3F25722C2E90}" srcOrd="0" destOrd="0" presId="urn:microsoft.com/office/officeart/2005/8/layout/vList5"/>
    <dgm:cxn modelId="{40AD99D9-B5F5-409B-9928-7D43DCB26683}" type="presOf" srcId="{CAD55389-7978-4016-B613-D8FC627BE096}" destId="{06B807F2-BF69-1D47-8E8D-5826FEFF333B}" srcOrd="0" destOrd="2" presId="urn:microsoft.com/office/officeart/2005/8/layout/vList5"/>
    <dgm:cxn modelId="{2AC945F4-ABCB-4D69-B633-7BB158C57302}" srcId="{38E7D26F-2040-44CA-91E4-7BA81D36494D}" destId="{CE860BE7-171C-437F-B5F4-D4693E590A35}" srcOrd="1" destOrd="0" parTransId="{4D7AB0F1-4F7E-4088-A132-DC93D443C67C}" sibTransId="{95E3F941-ECF7-45B2-AD9F-EC2BF57268BD}"/>
    <dgm:cxn modelId="{277F10AA-9EE0-4D67-A167-6BAEF610716B}" type="presParOf" srcId="{E3A54E57-3CCB-7F46-99C6-14A63D0EA21F}" destId="{AC54BAA4-6ED8-5148-AA63-F33ECB9A1E73}" srcOrd="0" destOrd="0" presId="urn:microsoft.com/office/officeart/2005/8/layout/vList5"/>
    <dgm:cxn modelId="{340342C3-2305-4C9C-AF9F-6FF6BA5D3D16}" type="presParOf" srcId="{AC54BAA4-6ED8-5148-AA63-F33ECB9A1E73}" destId="{C16A06FE-B3B1-5942-9272-3F25722C2E90}" srcOrd="0" destOrd="0" presId="urn:microsoft.com/office/officeart/2005/8/layout/vList5"/>
    <dgm:cxn modelId="{7DEE6B1D-B154-49A1-84EF-9FC4BA1E85F8}" type="presParOf" srcId="{AC54BAA4-6ED8-5148-AA63-F33ECB9A1E73}" destId="{4FFAFA0D-B0C9-1B43-AC76-3C42A68A267B}" srcOrd="1" destOrd="0" presId="urn:microsoft.com/office/officeart/2005/8/layout/vList5"/>
    <dgm:cxn modelId="{0C96EB83-A441-44CC-83C1-774FE422ACEA}" type="presParOf" srcId="{E3A54E57-3CCB-7F46-99C6-14A63D0EA21F}" destId="{F188265D-1076-1046-98B9-5D202F500D13}" srcOrd="1" destOrd="0" presId="urn:microsoft.com/office/officeart/2005/8/layout/vList5"/>
    <dgm:cxn modelId="{6FC86FC6-556F-4C6A-9CA3-BC685A6AC604}" type="presParOf" srcId="{E3A54E57-3CCB-7F46-99C6-14A63D0EA21F}" destId="{1C056A6A-0AF5-44EE-979B-6980FF27C294}" srcOrd="2" destOrd="0" presId="urn:microsoft.com/office/officeart/2005/8/layout/vList5"/>
    <dgm:cxn modelId="{9C2C3C5E-A887-4354-AABA-9BACD953D524}" type="presParOf" srcId="{1C056A6A-0AF5-44EE-979B-6980FF27C294}" destId="{DE6E4A78-1AF4-425B-B0AA-D536A103EF36}" srcOrd="0" destOrd="0" presId="urn:microsoft.com/office/officeart/2005/8/layout/vList5"/>
    <dgm:cxn modelId="{F4F622CA-5CD1-4F9C-8759-9CC1330E502E}" type="presParOf" srcId="{1C056A6A-0AF5-44EE-979B-6980FF27C294}" destId="{4B51AECF-3EA3-41D3-9D77-4CCF43D1FC09}" srcOrd="1" destOrd="0" presId="urn:microsoft.com/office/officeart/2005/8/layout/vList5"/>
    <dgm:cxn modelId="{EA6F8391-F777-45B5-AC7D-C14B6E9FCBF0}" type="presParOf" srcId="{E3A54E57-3CCB-7F46-99C6-14A63D0EA21F}" destId="{F9A0D060-CE28-4598-B8A9-E008A8F56D7D}" srcOrd="3" destOrd="0" presId="urn:microsoft.com/office/officeart/2005/8/layout/vList5"/>
    <dgm:cxn modelId="{E102CF64-AA18-40A2-BF51-454062194D9A}" type="presParOf" srcId="{E3A54E57-3CCB-7F46-99C6-14A63D0EA21F}" destId="{9951AEDA-98E3-6547-971A-FF4044DB70CC}" srcOrd="4" destOrd="0" presId="urn:microsoft.com/office/officeart/2005/8/layout/vList5"/>
    <dgm:cxn modelId="{7946DCA4-8A01-4910-9E45-0A5E831682E8}" type="presParOf" srcId="{9951AEDA-98E3-6547-971A-FF4044DB70CC}" destId="{1068ECE6-8B4A-1246-BBA0-D7B3D2451F16}" srcOrd="0" destOrd="0" presId="urn:microsoft.com/office/officeart/2005/8/layout/vList5"/>
    <dgm:cxn modelId="{5E04BBD5-81E0-471E-9F3D-2B61DB6A5CFE}" type="presParOf" srcId="{9951AEDA-98E3-6547-971A-FF4044DB70CC}" destId="{06B807F2-BF69-1D47-8E8D-5826FEFF33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B3CE06-C978-A247-8BDE-C6D669340ADA}" type="doc">
      <dgm:prSet loTypeId="urn:microsoft.com/office/officeart/2008/layout/VerticalCurvedList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86C5702-EFE7-44B6-8D84-C20567AC312C}">
      <dgm:prSet phldrT="[Texto]" custT="1"/>
      <dgm:spPr/>
      <dgm:t>
        <a:bodyPr/>
        <a:lstStyle/>
        <a:p>
          <a:pPr marL="174625" indent="0" algn="just"/>
          <a:r>
            <a:rPr lang="es-ES" sz="2100" dirty="0"/>
            <a:t>Deudas Tributarias, Aduaneras y </a:t>
          </a:r>
          <a:r>
            <a:rPr lang="es-ES" sz="2100" dirty="0" err="1"/>
            <a:t>Seg</a:t>
          </a:r>
          <a:r>
            <a:rPr lang="es-ES" sz="2100" dirty="0"/>
            <a:t>. Social.</a:t>
          </a:r>
          <a:endParaRPr lang="es-ES" sz="2100" b="1" cap="none" spc="0" dirty="0">
            <a:ln w="0"/>
            <a:effectLst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A40420AF-309A-428F-930E-B1D6308671F3}" type="sibTrans" cxnId="{676E2543-648B-41AB-9F19-C7CCD719ACB9}">
      <dgm:prSet/>
      <dgm:spPr/>
      <dgm:t>
        <a:bodyPr/>
        <a:lstStyle/>
        <a:p>
          <a:endParaRPr lang="es-AR"/>
        </a:p>
      </dgm:t>
    </dgm:pt>
    <dgm:pt modelId="{D247714B-7EE4-43A7-8953-D9D49FDBD6D0}" type="parTrans" cxnId="{676E2543-648B-41AB-9F19-C7CCD719ACB9}">
      <dgm:prSet/>
      <dgm:spPr/>
      <dgm:t>
        <a:bodyPr/>
        <a:lstStyle/>
        <a:p>
          <a:endParaRPr lang="es-AR"/>
        </a:p>
      </dgm:t>
    </dgm:pt>
    <dgm:pt modelId="{AC1A0B0C-0302-491E-A97D-B79AFEA284ED}">
      <dgm:prSet phldrT="[Texto]"/>
      <dgm:spPr/>
      <dgm:t>
        <a:bodyPr/>
        <a:lstStyle/>
        <a:p>
          <a:r>
            <a:rPr lang="es-ES" dirty="0"/>
            <a:t>Deudas en Discusión (Administrativa y/o Judicial) *</a:t>
          </a:r>
          <a:endParaRPr lang="es-AR" dirty="0"/>
        </a:p>
      </dgm:t>
    </dgm:pt>
    <dgm:pt modelId="{1FF355CC-5AA1-4096-B234-8877C4EB0308}" type="parTrans" cxnId="{0FD191C9-C681-402A-9EE9-F19BD20B03EE}">
      <dgm:prSet/>
      <dgm:spPr/>
      <dgm:t>
        <a:bodyPr/>
        <a:lstStyle/>
        <a:p>
          <a:endParaRPr lang="es-AR"/>
        </a:p>
      </dgm:t>
    </dgm:pt>
    <dgm:pt modelId="{5DCF0E89-73F5-462F-BCA1-8DD00A84A61D}" type="sibTrans" cxnId="{0FD191C9-C681-402A-9EE9-F19BD20B03EE}">
      <dgm:prSet/>
      <dgm:spPr/>
      <dgm:t>
        <a:bodyPr/>
        <a:lstStyle/>
        <a:p>
          <a:endParaRPr lang="es-AR"/>
        </a:p>
      </dgm:t>
    </dgm:pt>
    <dgm:pt modelId="{03F02EC4-F9AD-4BC2-BAB3-DFE3BF1AB14F}">
      <dgm:prSet phldrT="[Texto]"/>
      <dgm:spPr/>
      <dgm:t>
        <a:bodyPr/>
        <a:lstStyle/>
        <a:p>
          <a:r>
            <a:rPr lang="es-ES" dirty="0"/>
            <a:t>Retenciones y Percepciones (practicadas o no)</a:t>
          </a:r>
          <a:endParaRPr lang="es-AR" dirty="0"/>
        </a:p>
      </dgm:t>
    </dgm:pt>
    <dgm:pt modelId="{84CEBB24-DB8A-49FC-B548-0B366120907E}" type="parTrans" cxnId="{1483CB57-40FD-4536-87CD-6E2D5AF6C921}">
      <dgm:prSet/>
      <dgm:spPr/>
      <dgm:t>
        <a:bodyPr/>
        <a:lstStyle/>
        <a:p>
          <a:endParaRPr lang="es-AR"/>
        </a:p>
      </dgm:t>
    </dgm:pt>
    <dgm:pt modelId="{054C1EFA-B3D2-4EC1-B203-EC03E20B3A3F}" type="sibTrans" cxnId="{1483CB57-40FD-4536-87CD-6E2D5AF6C921}">
      <dgm:prSet/>
      <dgm:spPr/>
      <dgm:t>
        <a:bodyPr/>
        <a:lstStyle/>
        <a:p>
          <a:endParaRPr lang="es-AR"/>
        </a:p>
      </dgm:t>
    </dgm:pt>
    <dgm:pt modelId="{5A183881-773B-472D-ABBC-3F70F4E3751D}">
      <dgm:prSet phldrT="[Texto]"/>
      <dgm:spPr/>
      <dgm:t>
        <a:bodyPr/>
        <a:lstStyle/>
        <a:p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Aporte Solidario (Ley 27.605)</a:t>
          </a:r>
          <a:endParaRPr lang="es-A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12359A-F4F8-45B5-90DC-5A2DD3104E50}" type="parTrans" cxnId="{5E615C46-AD0C-4578-9D63-8B9EB56A03F4}">
      <dgm:prSet/>
      <dgm:spPr/>
      <dgm:t>
        <a:bodyPr/>
        <a:lstStyle/>
        <a:p>
          <a:endParaRPr lang="es-AR"/>
        </a:p>
      </dgm:t>
    </dgm:pt>
    <dgm:pt modelId="{1E517E9E-0596-4B03-B183-D60517D3D074}" type="sibTrans" cxnId="{5E615C46-AD0C-4578-9D63-8B9EB56A03F4}">
      <dgm:prSet/>
      <dgm:spPr/>
      <dgm:t>
        <a:bodyPr/>
        <a:lstStyle/>
        <a:p>
          <a:endParaRPr lang="es-AR"/>
        </a:p>
      </dgm:t>
    </dgm:pt>
    <dgm:pt modelId="{AAD09DC4-CF00-4010-9FBA-65701A7F514D}">
      <dgm:prSet phldrT="[Texto]"/>
      <dgm:spPr/>
      <dgm:t>
        <a:bodyPr/>
        <a:lstStyle/>
        <a:p>
          <a:r>
            <a:rPr lang="es-ES" dirty="0"/>
            <a:t>Refinanciación de Planes de Pago (caducos o no)</a:t>
          </a:r>
          <a:endParaRPr lang="es-AR" dirty="0"/>
        </a:p>
      </dgm:t>
    </dgm:pt>
    <dgm:pt modelId="{1D4C0557-1058-4B9F-B320-88F88868B603}" type="parTrans" cxnId="{021A8F6E-AB56-4B66-8CDA-8059DF6B81FE}">
      <dgm:prSet/>
      <dgm:spPr/>
      <dgm:t>
        <a:bodyPr/>
        <a:lstStyle/>
        <a:p>
          <a:endParaRPr lang="es-AR"/>
        </a:p>
      </dgm:t>
    </dgm:pt>
    <dgm:pt modelId="{2A83F32D-5CFE-4014-AFEF-9251A004B9BD}" type="sibTrans" cxnId="{021A8F6E-AB56-4B66-8CDA-8059DF6B81FE}">
      <dgm:prSet/>
      <dgm:spPr/>
      <dgm:t>
        <a:bodyPr/>
        <a:lstStyle/>
        <a:p>
          <a:endParaRPr lang="es-AR"/>
        </a:p>
      </dgm:t>
    </dgm:pt>
    <dgm:pt modelId="{7C11A938-E399-144B-BE9E-42DB9CE1DE22}" type="pres">
      <dgm:prSet presAssocID="{A7B3CE06-C978-A247-8BDE-C6D669340ADA}" presName="Name0" presStyleCnt="0">
        <dgm:presLayoutVars>
          <dgm:chMax val="7"/>
          <dgm:chPref val="7"/>
          <dgm:dir/>
        </dgm:presLayoutVars>
      </dgm:prSet>
      <dgm:spPr/>
    </dgm:pt>
    <dgm:pt modelId="{4B4EC1B2-2774-3F4D-96F0-E0721BC45FC8}" type="pres">
      <dgm:prSet presAssocID="{A7B3CE06-C978-A247-8BDE-C6D669340ADA}" presName="Name1" presStyleCnt="0"/>
      <dgm:spPr/>
    </dgm:pt>
    <dgm:pt modelId="{20023A78-05FC-3246-87A7-F1A2DDF3B097}" type="pres">
      <dgm:prSet presAssocID="{A7B3CE06-C978-A247-8BDE-C6D669340ADA}" presName="cycle" presStyleCnt="0"/>
      <dgm:spPr/>
    </dgm:pt>
    <dgm:pt modelId="{BAEFB707-CCC1-5B4C-B1A0-E593744D3E52}" type="pres">
      <dgm:prSet presAssocID="{A7B3CE06-C978-A247-8BDE-C6D669340ADA}" presName="srcNode" presStyleLbl="node1" presStyleIdx="0" presStyleCnt="5"/>
      <dgm:spPr/>
    </dgm:pt>
    <dgm:pt modelId="{90EA0E49-C20F-6D4D-8211-CFE828810C33}" type="pres">
      <dgm:prSet presAssocID="{A7B3CE06-C978-A247-8BDE-C6D669340ADA}" presName="conn" presStyleLbl="parChTrans1D2" presStyleIdx="0" presStyleCnt="1"/>
      <dgm:spPr/>
    </dgm:pt>
    <dgm:pt modelId="{64ED5686-3951-8C4D-A757-58861E5ECE21}" type="pres">
      <dgm:prSet presAssocID="{A7B3CE06-C978-A247-8BDE-C6D669340ADA}" presName="extraNode" presStyleLbl="node1" presStyleIdx="0" presStyleCnt="5"/>
      <dgm:spPr/>
    </dgm:pt>
    <dgm:pt modelId="{AA612CF8-0C43-C64D-B555-F950CCAB75B6}" type="pres">
      <dgm:prSet presAssocID="{A7B3CE06-C978-A247-8BDE-C6D669340ADA}" presName="dstNode" presStyleLbl="node1" presStyleIdx="0" presStyleCnt="5"/>
      <dgm:spPr/>
    </dgm:pt>
    <dgm:pt modelId="{B4E2DE12-7F3F-4FA6-93AF-B185FDE02A72}" type="pres">
      <dgm:prSet presAssocID="{686C5702-EFE7-44B6-8D84-C20567AC312C}" presName="text_1" presStyleLbl="node1" presStyleIdx="0" presStyleCnt="5">
        <dgm:presLayoutVars>
          <dgm:bulletEnabled val="1"/>
        </dgm:presLayoutVars>
      </dgm:prSet>
      <dgm:spPr/>
    </dgm:pt>
    <dgm:pt modelId="{ED0A51D8-F299-4597-AC28-33EC2DE6876A}" type="pres">
      <dgm:prSet presAssocID="{686C5702-EFE7-44B6-8D84-C20567AC312C}" presName="accent_1" presStyleCnt="0"/>
      <dgm:spPr/>
    </dgm:pt>
    <dgm:pt modelId="{7C3B4DC5-4A76-4A89-A93B-F509A0402249}" type="pres">
      <dgm:prSet presAssocID="{686C5702-EFE7-44B6-8D84-C20567AC312C}" presName="accentRepeatNode" presStyleLbl="solidFgAcc1" presStyleIdx="0" presStyleCnt="5"/>
      <dgm:spPr/>
    </dgm:pt>
    <dgm:pt modelId="{D80A170F-B56C-4B79-B916-BA3FB34BF9E9}" type="pres">
      <dgm:prSet presAssocID="{AC1A0B0C-0302-491E-A97D-B79AFEA284ED}" presName="text_2" presStyleLbl="node1" presStyleIdx="1" presStyleCnt="5">
        <dgm:presLayoutVars>
          <dgm:bulletEnabled val="1"/>
        </dgm:presLayoutVars>
      </dgm:prSet>
      <dgm:spPr/>
    </dgm:pt>
    <dgm:pt modelId="{677A00B1-68F9-4393-8F34-581473CA30E5}" type="pres">
      <dgm:prSet presAssocID="{AC1A0B0C-0302-491E-A97D-B79AFEA284ED}" presName="accent_2" presStyleCnt="0"/>
      <dgm:spPr/>
    </dgm:pt>
    <dgm:pt modelId="{D2DE5AD8-5C8E-4052-83FF-D8269E053953}" type="pres">
      <dgm:prSet presAssocID="{AC1A0B0C-0302-491E-A97D-B79AFEA284ED}" presName="accentRepeatNode" presStyleLbl="solidFgAcc1" presStyleIdx="1" presStyleCnt="5"/>
      <dgm:spPr/>
    </dgm:pt>
    <dgm:pt modelId="{171C6C63-7923-46C8-8900-D1B488082B5D}" type="pres">
      <dgm:prSet presAssocID="{03F02EC4-F9AD-4BC2-BAB3-DFE3BF1AB14F}" presName="text_3" presStyleLbl="node1" presStyleIdx="2" presStyleCnt="5">
        <dgm:presLayoutVars>
          <dgm:bulletEnabled val="1"/>
        </dgm:presLayoutVars>
      </dgm:prSet>
      <dgm:spPr/>
    </dgm:pt>
    <dgm:pt modelId="{991270C1-F26E-4D4B-B6E3-E4990C3FC16D}" type="pres">
      <dgm:prSet presAssocID="{03F02EC4-F9AD-4BC2-BAB3-DFE3BF1AB14F}" presName="accent_3" presStyleCnt="0"/>
      <dgm:spPr/>
    </dgm:pt>
    <dgm:pt modelId="{A4BD96C6-C945-4F07-A28B-6150984EACCE}" type="pres">
      <dgm:prSet presAssocID="{03F02EC4-F9AD-4BC2-BAB3-DFE3BF1AB14F}" presName="accentRepeatNode" presStyleLbl="solidFgAcc1" presStyleIdx="2" presStyleCnt="5"/>
      <dgm:spPr/>
    </dgm:pt>
    <dgm:pt modelId="{C0E1DF0A-4696-4C04-A4A2-41F4F02E5AEA}" type="pres">
      <dgm:prSet presAssocID="{5A183881-773B-472D-ABBC-3F70F4E3751D}" presName="text_4" presStyleLbl="node1" presStyleIdx="3" presStyleCnt="5">
        <dgm:presLayoutVars>
          <dgm:bulletEnabled val="1"/>
        </dgm:presLayoutVars>
      </dgm:prSet>
      <dgm:spPr/>
    </dgm:pt>
    <dgm:pt modelId="{261A23C7-8BA4-4A0E-92D8-A67395FB24F5}" type="pres">
      <dgm:prSet presAssocID="{5A183881-773B-472D-ABBC-3F70F4E3751D}" presName="accent_4" presStyleCnt="0"/>
      <dgm:spPr/>
    </dgm:pt>
    <dgm:pt modelId="{18F0A385-1D02-434F-A7FA-75F12F6E1BCB}" type="pres">
      <dgm:prSet presAssocID="{5A183881-773B-472D-ABBC-3F70F4E3751D}" presName="accentRepeatNode" presStyleLbl="solidFgAcc1" presStyleIdx="3" presStyleCnt="5"/>
      <dgm:spPr/>
    </dgm:pt>
    <dgm:pt modelId="{48EF44E0-203D-4CCC-A893-FE4518D3E9BF}" type="pres">
      <dgm:prSet presAssocID="{AAD09DC4-CF00-4010-9FBA-65701A7F514D}" presName="text_5" presStyleLbl="node1" presStyleIdx="4" presStyleCnt="5">
        <dgm:presLayoutVars>
          <dgm:bulletEnabled val="1"/>
        </dgm:presLayoutVars>
      </dgm:prSet>
      <dgm:spPr/>
    </dgm:pt>
    <dgm:pt modelId="{E11BFD21-8BE3-4834-8364-883C160FE494}" type="pres">
      <dgm:prSet presAssocID="{AAD09DC4-CF00-4010-9FBA-65701A7F514D}" presName="accent_5" presStyleCnt="0"/>
      <dgm:spPr/>
    </dgm:pt>
    <dgm:pt modelId="{8A2456C4-58A3-4AE5-8D41-981DB66C25FB}" type="pres">
      <dgm:prSet presAssocID="{AAD09DC4-CF00-4010-9FBA-65701A7F514D}" presName="accentRepeatNode" presStyleLbl="solidFgAcc1" presStyleIdx="4" presStyleCnt="5"/>
      <dgm:spPr/>
    </dgm:pt>
  </dgm:ptLst>
  <dgm:cxnLst>
    <dgm:cxn modelId="{6D88A705-2E22-4FBA-9570-B2C73C03FC5D}" type="presOf" srcId="{5A183881-773B-472D-ABBC-3F70F4E3751D}" destId="{C0E1DF0A-4696-4C04-A4A2-41F4F02E5AEA}" srcOrd="0" destOrd="0" presId="urn:microsoft.com/office/officeart/2008/layout/VerticalCurvedList"/>
    <dgm:cxn modelId="{72FDB013-1BA9-49A5-BA47-4F39D111583D}" type="presOf" srcId="{686C5702-EFE7-44B6-8D84-C20567AC312C}" destId="{B4E2DE12-7F3F-4FA6-93AF-B185FDE02A72}" srcOrd="0" destOrd="0" presId="urn:microsoft.com/office/officeart/2008/layout/VerticalCurvedList"/>
    <dgm:cxn modelId="{0F17CD26-2514-411C-B0AF-06E4189AF1C4}" type="presOf" srcId="{AAD09DC4-CF00-4010-9FBA-65701A7F514D}" destId="{48EF44E0-203D-4CCC-A893-FE4518D3E9BF}" srcOrd="0" destOrd="0" presId="urn:microsoft.com/office/officeart/2008/layout/VerticalCurvedList"/>
    <dgm:cxn modelId="{676E2543-648B-41AB-9F19-C7CCD719ACB9}" srcId="{A7B3CE06-C978-A247-8BDE-C6D669340ADA}" destId="{686C5702-EFE7-44B6-8D84-C20567AC312C}" srcOrd="0" destOrd="0" parTransId="{D247714B-7EE4-43A7-8953-D9D49FDBD6D0}" sibTransId="{A40420AF-309A-428F-930E-B1D6308671F3}"/>
    <dgm:cxn modelId="{5E615C46-AD0C-4578-9D63-8B9EB56A03F4}" srcId="{A7B3CE06-C978-A247-8BDE-C6D669340ADA}" destId="{5A183881-773B-472D-ABBC-3F70F4E3751D}" srcOrd="3" destOrd="0" parTransId="{CE12359A-F4F8-45B5-90DC-5A2DD3104E50}" sibTransId="{1E517E9E-0596-4B03-B183-D60517D3D074}"/>
    <dgm:cxn modelId="{021A8F6E-AB56-4B66-8CDA-8059DF6B81FE}" srcId="{A7B3CE06-C978-A247-8BDE-C6D669340ADA}" destId="{AAD09DC4-CF00-4010-9FBA-65701A7F514D}" srcOrd="4" destOrd="0" parTransId="{1D4C0557-1058-4B9F-B320-88F88868B603}" sibTransId="{2A83F32D-5CFE-4014-AFEF-9251A004B9BD}"/>
    <dgm:cxn modelId="{6A3D8B72-823F-4B6A-B1D9-9D595CD2D291}" type="presOf" srcId="{AC1A0B0C-0302-491E-A97D-B79AFEA284ED}" destId="{D80A170F-B56C-4B79-B916-BA3FB34BF9E9}" srcOrd="0" destOrd="0" presId="urn:microsoft.com/office/officeart/2008/layout/VerticalCurvedList"/>
    <dgm:cxn modelId="{1483CB57-40FD-4536-87CD-6E2D5AF6C921}" srcId="{A7B3CE06-C978-A247-8BDE-C6D669340ADA}" destId="{03F02EC4-F9AD-4BC2-BAB3-DFE3BF1AB14F}" srcOrd="2" destOrd="0" parTransId="{84CEBB24-DB8A-49FC-B548-0B366120907E}" sibTransId="{054C1EFA-B3D2-4EC1-B203-EC03E20B3A3F}"/>
    <dgm:cxn modelId="{D2FD2A91-7F41-4B7A-8E12-212827982780}" type="presOf" srcId="{A7B3CE06-C978-A247-8BDE-C6D669340ADA}" destId="{7C11A938-E399-144B-BE9E-42DB9CE1DE22}" srcOrd="0" destOrd="0" presId="urn:microsoft.com/office/officeart/2008/layout/VerticalCurvedList"/>
    <dgm:cxn modelId="{A64426AA-2157-488A-A817-CB6A583489D6}" type="presOf" srcId="{A40420AF-309A-428F-930E-B1D6308671F3}" destId="{90EA0E49-C20F-6D4D-8211-CFE828810C33}" srcOrd="0" destOrd="0" presId="urn:microsoft.com/office/officeart/2008/layout/VerticalCurvedList"/>
    <dgm:cxn modelId="{0FD191C9-C681-402A-9EE9-F19BD20B03EE}" srcId="{A7B3CE06-C978-A247-8BDE-C6D669340ADA}" destId="{AC1A0B0C-0302-491E-A97D-B79AFEA284ED}" srcOrd="1" destOrd="0" parTransId="{1FF355CC-5AA1-4096-B234-8877C4EB0308}" sibTransId="{5DCF0E89-73F5-462F-BCA1-8DD00A84A61D}"/>
    <dgm:cxn modelId="{19463AE4-F2B3-434D-B791-45C7CA81EFF8}" type="presOf" srcId="{03F02EC4-F9AD-4BC2-BAB3-DFE3BF1AB14F}" destId="{171C6C63-7923-46C8-8900-D1B488082B5D}" srcOrd="0" destOrd="0" presId="urn:microsoft.com/office/officeart/2008/layout/VerticalCurvedList"/>
    <dgm:cxn modelId="{CFC69ED2-5F5E-43A8-89A6-6D216279E498}" type="presParOf" srcId="{7C11A938-E399-144B-BE9E-42DB9CE1DE22}" destId="{4B4EC1B2-2774-3F4D-96F0-E0721BC45FC8}" srcOrd="0" destOrd="0" presId="urn:microsoft.com/office/officeart/2008/layout/VerticalCurvedList"/>
    <dgm:cxn modelId="{32BF15A7-B20E-47D3-B0FC-2AD88F0F2582}" type="presParOf" srcId="{4B4EC1B2-2774-3F4D-96F0-E0721BC45FC8}" destId="{20023A78-05FC-3246-87A7-F1A2DDF3B097}" srcOrd="0" destOrd="0" presId="urn:microsoft.com/office/officeart/2008/layout/VerticalCurvedList"/>
    <dgm:cxn modelId="{21CB8BDD-1CBF-4FA8-8FF6-D1121C1D2570}" type="presParOf" srcId="{20023A78-05FC-3246-87A7-F1A2DDF3B097}" destId="{BAEFB707-CCC1-5B4C-B1A0-E593744D3E52}" srcOrd="0" destOrd="0" presId="urn:microsoft.com/office/officeart/2008/layout/VerticalCurvedList"/>
    <dgm:cxn modelId="{7657EA2D-DC08-4CF6-AB17-3EA7C3220E2F}" type="presParOf" srcId="{20023A78-05FC-3246-87A7-F1A2DDF3B097}" destId="{90EA0E49-C20F-6D4D-8211-CFE828810C33}" srcOrd="1" destOrd="0" presId="urn:microsoft.com/office/officeart/2008/layout/VerticalCurvedList"/>
    <dgm:cxn modelId="{A5B8AFE1-5035-4A25-8E48-681EC296B5C1}" type="presParOf" srcId="{20023A78-05FC-3246-87A7-F1A2DDF3B097}" destId="{64ED5686-3951-8C4D-A757-58861E5ECE21}" srcOrd="2" destOrd="0" presId="urn:microsoft.com/office/officeart/2008/layout/VerticalCurvedList"/>
    <dgm:cxn modelId="{6D4E9695-C250-42FB-B89F-0C05F33FEAEE}" type="presParOf" srcId="{20023A78-05FC-3246-87A7-F1A2DDF3B097}" destId="{AA612CF8-0C43-C64D-B555-F950CCAB75B6}" srcOrd="3" destOrd="0" presId="urn:microsoft.com/office/officeart/2008/layout/VerticalCurvedList"/>
    <dgm:cxn modelId="{25D5C2DD-453D-4302-8719-74E6F684AFDD}" type="presParOf" srcId="{4B4EC1B2-2774-3F4D-96F0-E0721BC45FC8}" destId="{B4E2DE12-7F3F-4FA6-93AF-B185FDE02A72}" srcOrd="1" destOrd="0" presId="urn:microsoft.com/office/officeart/2008/layout/VerticalCurvedList"/>
    <dgm:cxn modelId="{E80ED135-27B6-4BCA-B3D6-254366C61759}" type="presParOf" srcId="{4B4EC1B2-2774-3F4D-96F0-E0721BC45FC8}" destId="{ED0A51D8-F299-4597-AC28-33EC2DE6876A}" srcOrd="2" destOrd="0" presId="urn:microsoft.com/office/officeart/2008/layout/VerticalCurvedList"/>
    <dgm:cxn modelId="{0315B7F3-C0CA-408F-AD74-C117394B1078}" type="presParOf" srcId="{ED0A51D8-F299-4597-AC28-33EC2DE6876A}" destId="{7C3B4DC5-4A76-4A89-A93B-F509A0402249}" srcOrd="0" destOrd="0" presId="urn:microsoft.com/office/officeart/2008/layout/VerticalCurvedList"/>
    <dgm:cxn modelId="{F8721923-3B53-4391-AD72-4D4D87F74EBC}" type="presParOf" srcId="{4B4EC1B2-2774-3F4D-96F0-E0721BC45FC8}" destId="{D80A170F-B56C-4B79-B916-BA3FB34BF9E9}" srcOrd="3" destOrd="0" presId="urn:microsoft.com/office/officeart/2008/layout/VerticalCurvedList"/>
    <dgm:cxn modelId="{64007EA7-512E-43F0-8960-38E99AAD5DB9}" type="presParOf" srcId="{4B4EC1B2-2774-3F4D-96F0-E0721BC45FC8}" destId="{677A00B1-68F9-4393-8F34-581473CA30E5}" srcOrd="4" destOrd="0" presId="urn:microsoft.com/office/officeart/2008/layout/VerticalCurvedList"/>
    <dgm:cxn modelId="{73981FAC-BBAA-4143-9378-C433A07A2504}" type="presParOf" srcId="{677A00B1-68F9-4393-8F34-581473CA30E5}" destId="{D2DE5AD8-5C8E-4052-83FF-D8269E053953}" srcOrd="0" destOrd="0" presId="urn:microsoft.com/office/officeart/2008/layout/VerticalCurvedList"/>
    <dgm:cxn modelId="{590629F6-C715-4D56-B759-D2BADFF4797F}" type="presParOf" srcId="{4B4EC1B2-2774-3F4D-96F0-E0721BC45FC8}" destId="{171C6C63-7923-46C8-8900-D1B488082B5D}" srcOrd="5" destOrd="0" presId="urn:microsoft.com/office/officeart/2008/layout/VerticalCurvedList"/>
    <dgm:cxn modelId="{D3E59B55-0E17-4F1D-B5C4-2D46EC51A6E6}" type="presParOf" srcId="{4B4EC1B2-2774-3F4D-96F0-E0721BC45FC8}" destId="{991270C1-F26E-4D4B-B6E3-E4990C3FC16D}" srcOrd="6" destOrd="0" presId="urn:microsoft.com/office/officeart/2008/layout/VerticalCurvedList"/>
    <dgm:cxn modelId="{126F6E91-132F-4B2E-BAF1-6BA099F76C18}" type="presParOf" srcId="{991270C1-F26E-4D4B-B6E3-E4990C3FC16D}" destId="{A4BD96C6-C945-4F07-A28B-6150984EACCE}" srcOrd="0" destOrd="0" presId="urn:microsoft.com/office/officeart/2008/layout/VerticalCurvedList"/>
    <dgm:cxn modelId="{51840CC8-E0FB-43CC-9656-5485960F09DF}" type="presParOf" srcId="{4B4EC1B2-2774-3F4D-96F0-E0721BC45FC8}" destId="{C0E1DF0A-4696-4C04-A4A2-41F4F02E5AEA}" srcOrd="7" destOrd="0" presId="urn:microsoft.com/office/officeart/2008/layout/VerticalCurvedList"/>
    <dgm:cxn modelId="{74A8D675-9179-4DFE-AA72-ACFFFDB94367}" type="presParOf" srcId="{4B4EC1B2-2774-3F4D-96F0-E0721BC45FC8}" destId="{261A23C7-8BA4-4A0E-92D8-A67395FB24F5}" srcOrd="8" destOrd="0" presId="urn:microsoft.com/office/officeart/2008/layout/VerticalCurvedList"/>
    <dgm:cxn modelId="{37BBF56C-624B-442D-89BE-2EB4199E5083}" type="presParOf" srcId="{261A23C7-8BA4-4A0E-92D8-A67395FB24F5}" destId="{18F0A385-1D02-434F-A7FA-75F12F6E1BCB}" srcOrd="0" destOrd="0" presId="urn:microsoft.com/office/officeart/2008/layout/VerticalCurvedList"/>
    <dgm:cxn modelId="{F85796C0-7EAD-47E4-95DE-DB9FE98FB018}" type="presParOf" srcId="{4B4EC1B2-2774-3F4D-96F0-E0721BC45FC8}" destId="{48EF44E0-203D-4CCC-A893-FE4518D3E9BF}" srcOrd="9" destOrd="0" presId="urn:microsoft.com/office/officeart/2008/layout/VerticalCurvedList"/>
    <dgm:cxn modelId="{F20E3983-77A3-47C0-A902-ECB8C54BD6D8}" type="presParOf" srcId="{4B4EC1B2-2774-3F4D-96F0-E0721BC45FC8}" destId="{E11BFD21-8BE3-4834-8364-883C160FE494}" srcOrd="10" destOrd="0" presId="urn:microsoft.com/office/officeart/2008/layout/VerticalCurvedList"/>
    <dgm:cxn modelId="{DFC3B8BC-C68B-423C-9041-29A9FD17BCBD}" type="presParOf" srcId="{E11BFD21-8BE3-4834-8364-883C160FE494}" destId="{8A2456C4-58A3-4AE5-8D41-981DB66C25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352775-7754-41F5-B5F3-E94E53C136D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4A504694-9BDF-4B6B-87E9-11E0AB35DEF9}">
      <dgm:prSet phldrT="[Tex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" b="1" dirty="0">
              <a:solidFill>
                <a:schemeClr val="accent1"/>
              </a:solidFill>
            </a:rPr>
            <a:t>Suspensión de las acciones penales </a:t>
          </a:r>
          <a:r>
            <a:rPr lang="es-ES" dirty="0">
              <a:solidFill>
                <a:schemeClr val="accent1"/>
              </a:solidFill>
            </a:rPr>
            <a:t>tributarias y aduaneras en curso y la </a:t>
          </a:r>
          <a:r>
            <a:rPr lang="es-ES" b="1" dirty="0">
              <a:solidFill>
                <a:schemeClr val="accent1"/>
              </a:solidFill>
            </a:rPr>
            <a:t>interrupción del curso de la prescripción penal</a:t>
          </a:r>
          <a:r>
            <a:rPr lang="es-ES" dirty="0">
              <a:solidFill>
                <a:schemeClr val="accent1"/>
              </a:solidFill>
            </a:rPr>
            <a:t>, aun cuando no se hubiera efectuado la denuncia penal a ese momento o cualquiera sea la etapa del proceso en que se encuentre la causa, siempre y cuando no tuviere sentencia firme.</a:t>
          </a:r>
        </a:p>
      </dgm:t>
    </dgm:pt>
    <dgm:pt modelId="{191BF7BF-C053-4F83-8AF7-3EF5F99622E9}" type="parTrans" cxnId="{3361A23E-AEBC-4159-8191-1DEBB4271AE8}">
      <dgm:prSet/>
      <dgm:spPr/>
      <dgm:t>
        <a:bodyPr/>
        <a:lstStyle/>
        <a:p>
          <a:endParaRPr lang="es-AR"/>
        </a:p>
      </dgm:t>
    </dgm:pt>
    <dgm:pt modelId="{3EA9564B-789A-441C-97B3-91D38F3A44B9}" type="sibTrans" cxnId="{3361A23E-AEBC-4159-8191-1DEBB4271AE8}">
      <dgm:prSet/>
      <dgm:spPr/>
      <dgm:t>
        <a:bodyPr/>
        <a:lstStyle/>
        <a:p>
          <a:endParaRPr lang="es-AR"/>
        </a:p>
      </dgm:t>
    </dgm:pt>
    <dgm:pt modelId="{D787A034-C9CD-444E-9ECE-4B248DB967AD}">
      <dgm:prSet/>
      <dgm:spPr>
        <a:solidFill>
          <a:srgbClr val="00B0F0"/>
        </a:solidFill>
      </dgm:spPr>
      <dgm:t>
        <a:bodyPr/>
        <a:lstStyle/>
        <a:p>
          <a:r>
            <a:rPr lang="es-ES" b="1">
              <a:solidFill>
                <a:srgbClr val="002060"/>
              </a:solidFill>
            </a:rPr>
            <a:t>Extinción de la acción penal </a:t>
          </a:r>
          <a:r>
            <a:rPr lang="es-ES" b="0"/>
            <a:t>por</a:t>
          </a:r>
          <a:r>
            <a:rPr lang="es-ES" b="1"/>
            <a:t> </a:t>
          </a:r>
          <a:r>
            <a:rPr lang="es-ES"/>
            <a:t>la cancelación total de la deuda en las condiciones previstas de este Régimen –de contado o mediante plan de facilidades de pago– en la medida que no exista sentencia firme a la fecha de cancelación.</a:t>
          </a:r>
        </a:p>
      </dgm:t>
    </dgm:pt>
    <dgm:pt modelId="{15D568CE-E038-4124-BBCC-873EC51C2631}" type="parTrans" cxnId="{97AEEE73-FB26-4662-883A-53C9D5C3813D}">
      <dgm:prSet/>
      <dgm:spPr/>
      <dgm:t>
        <a:bodyPr/>
        <a:lstStyle/>
        <a:p>
          <a:endParaRPr lang="es-AR"/>
        </a:p>
      </dgm:t>
    </dgm:pt>
    <dgm:pt modelId="{3B29DC40-13AE-4080-B829-32385D1EFF3D}" type="sibTrans" cxnId="{97AEEE73-FB26-4662-883A-53C9D5C3813D}">
      <dgm:prSet/>
      <dgm:spPr/>
      <dgm:t>
        <a:bodyPr/>
        <a:lstStyle/>
        <a:p>
          <a:endParaRPr lang="es-AR"/>
        </a:p>
      </dgm:t>
    </dgm:pt>
    <dgm:pt modelId="{6584CAA1-5124-4F4A-AA68-11AB8116BF26}" type="pres">
      <dgm:prSet presAssocID="{57352775-7754-41F5-B5F3-E94E53C136D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68819EC-7F52-4E18-BC01-7A09532C8E39}" type="pres">
      <dgm:prSet presAssocID="{4A504694-9BDF-4B6B-87E9-11E0AB35DEF9}" presName="vertOne" presStyleCnt="0"/>
      <dgm:spPr/>
    </dgm:pt>
    <dgm:pt modelId="{54830968-ADF0-49CC-8122-023878526A7B}" type="pres">
      <dgm:prSet presAssocID="{4A504694-9BDF-4B6B-87E9-11E0AB35DEF9}" presName="txOne" presStyleLbl="node0" presStyleIdx="0" presStyleCnt="2" custScaleX="119336" custLinFactNeighborY="328">
        <dgm:presLayoutVars>
          <dgm:chPref val="3"/>
        </dgm:presLayoutVars>
      </dgm:prSet>
      <dgm:spPr/>
    </dgm:pt>
    <dgm:pt modelId="{D70D070C-B2BC-4FA5-A8FF-2C697F7CF8B1}" type="pres">
      <dgm:prSet presAssocID="{4A504694-9BDF-4B6B-87E9-11E0AB35DEF9}" presName="horzOne" presStyleCnt="0"/>
      <dgm:spPr/>
    </dgm:pt>
    <dgm:pt modelId="{1D3290E2-EE08-4DDA-A519-FF77DA3A78B4}" type="pres">
      <dgm:prSet presAssocID="{3EA9564B-789A-441C-97B3-91D38F3A44B9}" presName="sibSpaceOne" presStyleCnt="0"/>
      <dgm:spPr/>
    </dgm:pt>
    <dgm:pt modelId="{B8FC50B7-4E04-4A25-85C8-03670638AD08}" type="pres">
      <dgm:prSet presAssocID="{D787A034-C9CD-444E-9ECE-4B248DB967AD}" presName="vertOne" presStyleCnt="0"/>
      <dgm:spPr/>
    </dgm:pt>
    <dgm:pt modelId="{00C86C4F-F848-405A-80B7-2908558E04D1}" type="pres">
      <dgm:prSet presAssocID="{D787A034-C9CD-444E-9ECE-4B248DB967AD}" presName="txOne" presStyleLbl="node0" presStyleIdx="1" presStyleCnt="2">
        <dgm:presLayoutVars>
          <dgm:chPref val="3"/>
        </dgm:presLayoutVars>
      </dgm:prSet>
      <dgm:spPr/>
    </dgm:pt>
    <dgm:pt modelId="{7234E77D-3FE7-4D45-A998-3BCE8698F7AC}" type="pres">
      <dgm:prSet presAssocID="{D787A034-C9CD-444E-9ECE-4B248DB967AD}" presName="horzOne" presStyleCnt="0"/>
      <dgm:spPr/>
    </dgm:pt>
  </dgm:ptLst>
  <dgm:cxnLst>
    <dgm:cxn modelId="{9CCADE26-1A7E-46AE-9E99-9FA8C540FDA6}" type="presOf" srcId="{57352775-7754-41F5-B5F3-E94E53C136DC}" destId="{6584CAA1-5124-4F4A-AA68-11AB8116BF26}" srcOrd="0" destOrd="0" presId="urn:microsoft.com/office/officeart/2005/8/layout/hierarchy4"/>
    <dgm:cxn modelId="{3361A23E-AEBC-4159-8191-1DEBB4271AE8}" srcId="{57352775-7754-41F5-B5F3-E94E53C136DC}" destId="{4A504694-9BDF-4B6B-87E9-11E0AB35DEF9}" srcOrd="0" destOrd="0" parTransId="{191BF7BF-C053-4F83-8AF7-3EF5F99622E9}" sibTransId="{3EA9564B-789A-441C-97B3-91D38F3A44B9}"/>
    <dgm:cxn modelId="{97AEEE73-FB26-4662-883A-53C9D5C3813D}" srcId="{57352775-7754-41F5-B5F3-E94E53C136DC}" destId="{D787A034-C9CD-444E-9ECE-4B248DB967AD}" srcOrd="1" destOrd="0" parTransId="{15D568CE-E038-4124-BBCC-873EC51C2631}" sibTransId="{3B29DC40-13AE-4080-B829-32385D1EFF3D}"/>
    <dgm:cxn modelId="{8A0F2B76-7F44-4CE6-9B37-E0220CB0DFAB}" type="presOf" srcId="{4A504694-9BDF-4B6B-87E9-11E0AB35DEF9}" destId="{54830968-ADF0-49CC-8122-023878526A7B}" srcOrd="0" destOrd="0" presId="urn:microsoft.com/office/officeart/2005/8/layout/hierarchy4"/>
    <dgm:cxn modelId="{98A70994-DEE0-402A-9BE9-785BC1133BB9}" type="presOf" srcId="{D787A034-C9CD-444E-9ECE-4B248DB967AD}" destId="{00C86C4F-F848-405A-80B7-2908558E04D1}" srcOrd="0" destOrd="0" presId="urn:microsoft.com/office/officeart/2005/8/layout/hierarchy4"/>
    <dgm:cxn modelId="{BFB8B29B-EFC9-48AA-9A4C-788387CBBB00}" type="presParOf" srcId="{6584CAA1-5124-4F4A-AA68-11AB8116BF26}" destId="{D68819EC-7F52-4E18-BC01-7A09532C8E39}" srcOrd="0" destOrd="0" presId="urn:microsoft.com/office/officeart/2005/8/layout/hierarchy4"/>
    <dgm:cxn modelId="{99235C5A-6E3D-48C1-8D56-5E469E36A1F1}" type="presParOf" srcId="{D68819EC-7F52-4E18-BC01-7A09532C8E39}" destId="{54830968-ADF0-49CC-8122-023878526A7B}" srcOrd="0" destOrd="0" presId="urn:microsoft.com/office/officeart/2005/8/layout/hierarchy4"/>
    <dgm:cxn modelId="{1C14D9B0-6D90-4C7F-B69F-35088AFFA5CD}" type="presParOf" srcId="{D68819EC-7F52-4E18-BC01-7A09532C8E39}" destId="{D70D070C-B2BC-4FA5-A8FF-2C697F7CF8B1}" srcOrd="1" destOrd="0" presId="urn:microsoft.com/office/officeart/2005/8/layout/hierarchy4"/>
    <dgm:cxn modelId="{2D52CF52-E93C-4AA6-90B6-80A31D599930}" type="presParOf" srcId="{6584CAA1-5124-4F4A-AA68-11AB8116BF26}" destId="{1D3290E2-EE08-4DDA-A519-FF77DA3A78B4}" srcOrd="1" destOrd="0" presId="urn:microsoft.com/office/officeart/2005/8/layout/hierarchy4"/>
    <dgm:cxn modelId="{6008A651-B13B-4166-A47E-809F2CC510F2}" type="presParOf" srcId="{6584CAA1-5124-4F4A-AA68-11AB8116BF26}" destId="{B8FC50B7-4E04-4A25-85C8-03670638AD08}" srcOrd="2" destOrd="0" presId="urn:microsoft.com/office/officeart/2005/8/layout/hierarchy4"/>
    <dgm:cxn modelId="{6812A844-85CB-484F-80AA-876F2848E656}" type="presParOf" srcId="{B8FC50B7-4E04-4A25-85C8-03670638AD08}" destId="{00C86C4F-F848-405A-80B7-2908558E04D1}" srcOrd="0" destOrd="0" presId="urn:microsoft.com/office/officeart/2005/8/layout/hierarchy4"/>
    <dgm:cxn modelId="{22E2274E-80A3-4292-8EAE-AAD6100B94D8}" type="presParOf" srcId="{B8FC50B7-4E04-4A25-85C8-03670638AD08}" destId="{7234E77D-3FE7-4D45-A998-3BCE8698F7A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8DB189-8F63-4CAC-95D0-D4893D3BC7D8}" type="doc">
      <dgm:prSet loTypeId="urn:microsoft.com/office/officeart/2005/8/layout/list1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AR"/>
        </a:p>
      </dgm:t>
    </dgm:pt>
    <dgm:pt modelId="{66D19127-34CA-421C-BD4E-82C47A7395ED}">
      <dgm:prSet phldrT="[Texto]" custT="1"/>
      <dgm:spPr/>
      <dgm:t>
        <a:bodyPr/>
        <a:lstStyle/>
        <a:p>
          <a:pPr algn="just"/>
          <a:r>
            <a:rPr lang="es-ES" sz="1800" b="1" dirty="0">
              <a:latin typeface="Aptos" panose="020B0004020202020204" pitchFamily="34" charset="0"/>
              <a:cs typeface="Biome" panose="020B0503030204020804" pitchFamily="34" charset="0"/>
            </a:rPr>
            <a:t>La intención del régimen es inducir a la CANCELACIÓN TEMPRANA.</a:t>
          </a:r>
          <a:endParaRPr lang="es-AR" sz="1800" b="1" dirty="0">
            <a:latin typeface="Aptos" panose="020B0004020202020204" pitchFamily="34" charset="0"/>
            <a:cs typeface="Biome" panose="020B0503030204020804" pitchFamily="34" charset="0"/>
          </a:endParaRPr>
        </a:p>
      </dgm:t>
    </dgm:pt>
    <dgm:pt modelId="{2510DED2-B4E5-4599-A0B4-F58ADA9C8E8D}" type="parTrans" cxnId="{1696C0C6-80C4-479A-895F-D5D57D561DB4}">
      <dgm:prSet/>
      <dgm:spPr/>
      <dgm:t>
        <a:bodyPr/>
        <a:lstStyle/>
        <a:p>
          <a:endParaRPr lang="es-AR" sz="1800" b="1"/>
        </a:p>
      </dgm:t>
    </dgm:pt>
    <dgm:pt modelId="{4EC0D8D7-05D6-4BCD-8CBB-49842CE6344F}" type="sibTrans" cxnId="{1696C0C6-80C4-479A-895F-D5D57D561DB4}">
      <dgm:prSet/>
      <dgm:spPr/>
      <dgm:t>
        <a:bodyPr/>
        <a:lstStyle/>
        <a:p>
          <a:endParaRPr lang="es-AR" sz="1800" b="1"/>
        </a:p>
      </dgm:t>
    </dgm:pt>
    <dgm:pt modelId="{6EA00CB0-AC86-4E87-AF71-6C0E917460E2}">
      <dgm:prSet phldrT="[Texto]" custT="1"/>
      <dgm:spPr/>
      <dgm:t>
        <a:bodyPr/>
        <a:lstStyle/>
        <a:p>
          <a:pPr algn="just"/>
          <a:r>
            <a:rPr lang="es-ES" sz="1800" b="1" dirty="0">
              <a:latin typeface="Aptos" panose="020B0004020202020204" pitchFamily="34" charset="0"/>
              <a:cs typeface="Biome" panose="020B0503030204020804" pitchFamily="34" charset="0"/>
            </a:rPr>
            <a:t>Condonación del 100% de las MULTAS y SANCIONES NO FIRMES e impagas al 31/03/2024.</a:t>
          </a:r>
          <a:endParaRPr lang="es-AR" sz="1800" b="1" dirty="0">
            <a:latin typeface="Aptos" panose="020B0004020202020204" pitchFamily="34" charset="0"/>
            <a:cs typeface="Biome" panose="020B0503030204020804" pitchFamily="34" charset="0"/>
          </a:endParaRPr>
        </a:p>
      </dgm:t>
    </dgm:pt>
    <dgm:pt modelId="{AE00A18F-5088-4AD9-851F-18AACAC5B83D}" type="sibTrans" cxnId="{EF3142DB-FF89-49A8-AB97-C705AD35F02C}">
      <dgm:prSet/>
      <dgm:spPr/>
      <dgm:t>
        <a:bodyPr/>
        <a:lstStyle/>
        <a:p>
          <a:endParaRPr lang="es-AR" sz="1800" b="1"/>
        </a:p>
      </dgm:t>
    </dgm:pt>
    <dgm:pt modelId="{68CECA8A-FBB4-42F7-8807-EA5833742AB2}" type="parTrans" cxnId="{EF3142DB-FF89-49A8-AB97-C705AD35F02C}">
      <dgm:prSet/>
      <dgm:spPr/>
      <dgm:t>
        <a:bodyPr/>
        <a:lstStyle/>
        <a:p>
          <a:endParaRPr lang="es-AR" sz="1800" b="1"/>
        </a:p>
      </dgm:t>
    </dgm:pt>
    <dgm:pt modelId="{8DE5395A-24E0-44EC-BD92-056A4CE38344}">
      <dgm:prSet phldrT="[Texto]" custT="1"/>
      <dgm:spPr/>
      <dgm:t>
        <a:bodyPr/>
        <a:lstStyle/>
        <a:p>
          <a:pPr algn="just"/>
          <a:r>
            <a:rPr lang="es-ES" sz="1800" b="1">
              <a:latin typeface="Aptos" panose="020B0004020202020204" pitchFamily="34" charset="0"/>
              <a:cs typeface="Biome" panose="020B0503030204020804" pitchFamily="34" charset="0"/>
            </a:rPr>
            <a:t>Condonación </a:t>
          </a:r>
          <a:r>
            <a:rPr lang="es-ES" sz="1800" b="1">
              <a:solidFill>
                <a:schemeClr val="bg1"/>
              </a:solidFill>
              <a:latin typeface="Aptos" panose="020B0004020202020204" pitchFamily="34" charset="0"/>
              <a:cs typeface="Biome" panose="020B0503030204020804" pitchFamily="34" charset="0"/>
            </a:rPr>
            <a:t>TOTAL</a:t>
          </a:r>
          <a:r>
            <a:rPr lang="es-ES" sz="1800" b="1">
              <a:latin typeface="Aptos" panose="020B0004020202020204" pitchFamily="34" charset="0"/>
              <a:cs typeface="Biome" panose="020B0503030204020804" pitchFamily="34" charset="0"/>
            </a:rPr>
            <a:t> de Intereses Resarcitorios y/o Punitorios si el capital se CANCELÓ ANTES 31/03/24 (incluye intereses de Anticipos y Pagos a cuenta)</a:t>
          </a:r>
          <a:endParaRPr lang="es-AR" sz="1800" b="1">
            <a:latin typeface="Aptos" panose="020B0004020202020204" pitchFamily="34" charset="0"/>
            <a:cs typeface="Biome" panose="020B0503030204020804" pitchFamily="34" charset="0"/>
          </a:endParaRPr>
        </a:p>
      </dgm:t>
    </dgm:pt>
    <dgm:pt modelId="{B4947157-F274-4E8C-B9AA-CABC7E4B9898}" type="parTrans" cxnId="{9B2407AF-7D8C-4444-8FCD-3F5224B80345}">
      <dgm:prSet/>
      <dgm:spPr/>
      <dgm:t>
        <a:bodyPr/>
        <a:lstStyle/>
        <a:p>
          <a:endParaRPr lang="es-AR" sz="1800"/>
        </a:p>
      </dgm:t>
    </dgm:pt>
    <dgm:pt modelId="{48A9CC82-DCD6-4EF6-A423-F1CA54C4707E}" type="sibTrans" cxnId="{9B2407AF-7D8C-4444-8FCD-3F5224B80345}">
      <dgm:prSet/>
      <dgm:spPr/>
      <dgm:t>
        <a:bodyPr/>
        <a:lstStyle/>
        <a:p>
          <a:endParaRPr lang="es-AR" sz="1800"/>
        </a:p>
      </dgm:t>
    </dgm:pt>
    <dgm:pt modelId="{11C47270-C4F0-458D-B6B4-51E66A523260}">
      <dgm:prSet phldrT="[Texto]" custT="1"/>
      <dgm:spPr/>
      <dgm:t>
        <a:bodyPr/>
        <a:lstStyle/>
        <a:p>
          <a:r>
            <a:rPr lang="es-ES" sz="1800" b="1" dirty="0">
              <a:latin typeface="Aptos" panose="020B0004020202020204" pitchFamily="34" charset="0"/>
              <a:cs typeface="Biome" panose="020B0503030204020804" pitchFamily="34" charset="0"/>
            </a:rPr>
            <a:t>Reducción al 50% de HONORARIOS LEGALES por ejecuciones fiscales, causas TFN o Poder Judicial.</a:t>
          </a:r>
          <a:endParaRPr lang="es-AR" sz="1800" b="1" dirty="0">
            <a:latin typeface="Aptos" panose="020B0004020202020204" pitchFamily="34" charset="0"/>
            <a:cs typeface="Biome" panose="020B0503030204020804" pitchFamily="34" charset="0"/>
          </a:endParaRPr>
        </a:p>
      </dgm:t>
    </dgm:pt>
    <dgm:pt modelId="{4004BCBB-D608-437B-A00B-679677A6FDC4}" type="parTrans" cxnId="{88EEA5DA-AE37-4880-B147-B493BCBDDDDA}">
      <dgm:prSet/>
      <dgm:spPr/>
      <dgm:t>
        <a:bodyPr/>
        <a:lstStyle/>
        <a:p>
          <a:endParaRPr lang="es-AR" sz="1800"/>
        </a:p>
      </dgm:t>
    </dgm:pt>
    <dgm:pt modelId="{CDA4BFD9-E6BE-416E-9AA1-5A34B7E8F6F8}" type="sibTrans" cxnId="{88EEA5DA-AE37-4880-B147-B493BCBDDDDA}">
      <dgm:prSet/>
      <dgm:spPr/>
      <dgm:t>
        <a:bodyPr/>
        <a:lstStyle/>
        <a:p>
          <a:endParaRPr lang="es-AR" sz="1800"/>
        </a:p>
      </dgm:t>
    </dgm:pt>
    <dgm:pt modelId="{D57BD3C7-CE2F-4A03-91F4-D68D915B6D2E}">
      <dgm:prSet phldrT="[Texto]" custT="1"/>
      <dgm:spPr/>
      <dgm:t>
        <a:bodyPr/>
        <a:lstStyle/>
        <a:p>
          <a:pPr algn="just"/>
          <a:r>
            <a:rPr lang="es-ES" sz="1800" b="1" dirty="0">
              <a:latin typeface="Aptos" panose="020B0004020202020204" pitchFamily="34" charset="0"/>
              <a:cs typeface="Biome" panose="020B0503030204020804" pitchFamily="34" charset="0"/>
            </a:rPr>
            <a:t>Condonación PARCIAL de Intereses Resarcitorios y/o PUNITORIOS.</a:t>
          </a:r>
          <a:endParaRPr lang="es-AR" sz="1800" b="1" dirty="0">
            <a:latin typeface="Aptos" panose="020B0004020202020204" pitchFamily="34" charset="0"/>
            <a:cs typeface="Biome" panose="020B0503030204020804" pitchFamily="34" charset="0"/>
          </a:endParaRPr>
        </a:p>
      </dgm:t>
    </dgm:pt>
    <dgm:pt modelId="{993A0FE8-13B9-4DFD-9302-0E2C1B60CE40}" type="parTrans" cxnId="{A6F56189-4119-4157-AB3F-E227B99A3681}">
      <dgm:prSet/>
      <dgm:spPr/>
      <dgm:t>
        <a:bodyPr/>
        <a:lstStyle/>
        <a:p>
          <a:endParaRPr lang="es-AR" sz="1800"/>
        </a:p>
      </dgm:t>
    </dgm:pt>
    <dgm:pt modelId="{A08F348B-5E5A-4467-B0E6-9CED65D0FD27}" type="sibTrans" cxnId="{A6F56189-4119-4157-AB3F-E227B99A3681}">
      <dgm:prSet/>
      <dgm:spPr/>
      <dgm:t>
        <a:bodyPr/>
        <a:lstStyle/>
        <a:p>
          <a:endParaRPr lang="es-AR" sz="1800"/>
        </a:p>
      </dgm:t>
    </dgm:pt>
    <dgm:pt modelId="{3E4E962F-9063-482B-B62B-5DDA0F86FF17}" type="pres">
      <dgm:prSet presAssocID="{198DB189-8F63-4CAC-95D0-D4893D3BC7D8}" presName="linear" presStyleCnt="0">
        <dgm:presLayoutVars>
          <dgm:dir/>
          <dgm:animLvl val="lvl"/>
          <dgm:resizeHandles val="exact"/>
        </dgm:presLayoutVars>
      </dgm:prSet>
      <dgm:spPr/>
    </dgm:pt>
    <dgm:pt modelId="{410099A5-B312-490F-BE88-D2A348079D73}" type="pres">
      <dgm:prSet presAssocID="{66D19127-34CA-421C-BD4E-82C47A7395ED}" presName="parentLin" presStyleCnt="0"/>
      <dgm:spPr/>
    </dgm:pt>
    <dgm:pt modelId="{C5C07173-E0C5-4B74-9B66-242CD1FF1D99}" type="pres">
      <dgm:prSet presAssocID="{66D19127-34CA-421C-BD4E-82C47A7395ED}" presName="parentLeftMargin" presStyleLbl="node1" presStyleIdx="0" presStyleCnt="5"/>
      <dgm:spPr/>
    </dgm:pt>
    <dgm:pt modelId="{3168ECFA-9D82-4999-ABA3-EB12D611FD5D}" type="pres">
      <dgm:prSet presAssocID="{66D19127-34CA-421C-BD4E-82C47A7395ED}" presName="parentText" presStyleLbl="node1" presStyleIdx="0" presStyleCnt="5" custScaleX="134872" custScaleY="173119" custLinFactNeighborX="-11440" custLinFactNeighborY="17880">
        <dgm:presLayoutVars>
          <dgm:chMax val="0"/>
          <dgm:bulletEnabled val="1"/>
        </dgm:presLayoutVars>
      </dgm:prSet>
      <dgm:spPr/>
    </dgm:pt>
    <dgm:pt modelId="{79872777-D9A5-402A-9094-AEA66435D15A}" type="pres">
      <dgm:prSet presAssocID="{66D19127-34CA-421C-BD4E-82C47A7395ED}" presName="negativeSpace" presStyleCnt="0"/>
      <dgm:spPr/>
    </dgm:pt>
    <dgm:pt modelId="{7E5C4CB1-49B2-44A2-80CF-C2A8D98ADCC5}" type="pres">
      <dgm:prSet presAssocID="{66D19127-34CA-421C-BD4E-82C47A7395ED}" presName="childText" presStyleLbl="conFgAcc1" presStyleIdx="0" presStyleCnt="5">
        <dgm:presLayoutVars>
          <dgm:bulletEnabled val="1"/>
        </dgm:presLayoutVars>
      </dgm:prSet>
      <dgm:spPr/>
    </dgm:pt>
    <dgm:pt modelId="{C68D19BD-81A7-458C-8B96-46AC47369867}" type="pres">
      <dgm:prSet presAssocID="{4EC0D8D7-05D6-4BCD-8CBB-49842CE6344F}" presName="spaceBetweenRectangles" presStyleCnt="0"/>
      <dgm:spPr/>
    </dgm:pt>
    <dgm:pt modelId="{7408B88A-0DA3-4E47-9ACB-0B219CED0DA2}" type="pres">
      <dgm:prSet presAssocID="{D57BD3C7-CE2F-4A03-91F4-D68D915B6D2E}" presName="parentLin" presStyleCnt="0"/>
      <dgm:spPr/>
    </dgm:pt>
    <dgm:pt modelId="{CFD46473-5568-4BAC-96F1-C4A0AD17DCC4}" type="pres">
      <dgm:prSet presAssocID="{D57BD3C7-CE2F-4A03-91F4-D68D915B6D2E}" presName="parentLeftMargin" presStyleLbl="node1" presStyleIdx="0" presStyleCnt="5"/>
      <dgm:spPr/>
    </dgm:pt>
    <dgm:pt modelId="{56A6AC00-8E8B-4143-A89B-3468D17ABB4D}" type="pres">
      <dgm:prSet presAssocID="{D57BD3C7-CE2F-4A03-91F4-D68D915B6D2E}" presName="parentText" presStyleLbl="node1" presStyleIdx="1" presStyleCnt="5" custScaleX="142931" custScaleY="150663">
        <dgm:presLayoutVars>
          <dgm:chMax val="0"/>
          <dgm:bulletEnabled val="1"/>
        </dgm:presLayoutVars>
      </dgm:prSet>
      <dgm:spPr/>
    </dgm:pt>
    <dgm:pt modelId="{E9AE0379-343F-4B85-A400-9AF94B9E2DEE}" type="pres">
      <dgm:prSet presAssocID="{D57BD3C7-CE2F-4A03-91F4-D68D915B6D2E}" presName="negativeSpace" presStyleCnt="0"/>
      <dgm:spPr/>
    </dgm:pt>
    <dgm:pt modelId="{113F461D-D4CC-43F5-AF9D-893268049238}" type="pres">
      <dgm:prSet presAssocID="{D57BD3C7-CE2F-4A03-91F4-D68D915B6D2E}" presName="childText" presStyleLbl="conFgAcc1" presStyleIdx="1" presStyleCnt="5">
        <dgm:presLayoutVars>
          <dgm:bulletEnabled val="1"/>
        </dgm:presLayoutVars>
      </dgm:prSet>
      <dgm:spPr/>
    </dgm:pt>
    <dgm:pt modelId="{6F4BC178-A53C-4086-BAF8-70188A8F803F}" type="pres">
      <dgm:prSet presAssocID="{A08F348B-5E5A-4467-B0E6-9CED65D0FD27}" presName="spaceBetweenRectangles" presStyleCnt="0"/>
      <dgm:spPr/>
    </dgm:pt>
    <dgm:pt modelId="{23A779A3-D0A5-407B-894E-406BE0B63078}" type="pres">
      <dgm:prSet presAssocID="{8DE5395A-24E0-44EC-BD92-056A4CE38344}" presName="parentLin" presStyleCnt="0"/>
      <dgm:spPr/>
    </dgm:pt>
    <dgm:pt modelId="{46AFDA4E-5BCF-4C6B-93A7-5CC4395C9676}" type="pres">
      <dgm:prSet presAssocID="{8DE5395A-24E0-44EC-BD92-056A4CE38344}" presName="parentLeftMargin" presStyleLbl="node1" presStyleIdx="1" presStyleCnt="5"/>
      <dgm:spPr/>
    </dgm:pt>
    <dgm:pt modelId="{81EF528F-5035-4F93-BED1-DCB11D055257}" type="pres">
      <dgm:prSet presAssocID="{8DE5395A-24E0-44EC-BD92-056A4CE38344}" presName="parentText" presStyleLbl="node1" presStyleIdx="2" presStyleCnt="5" custScaleX="140673" custScaleY="150810">
        <dgm:presLayoutVars>
          <dgm:chMax val="0"/>
          <dgm:bulletEnabled val="1"/>
        </dgm:presLayoutVars>
      </dgm:prSet>
      <dgm:spPr/>
    </dgm:pt>
    <dgm:pt modelId="{801CAB21-A322-44B7-9C8D-EC7F048EF48D}" type="pres">
      <dgm:prSet presAssocID="{8DE5395A-24E0-44EC-BD92-056A4CE38344}" presName="negativeSpace" presStyleCnt="0"/>
      <dgm:spPr/>
    </dgm:pt>
    <dgm:pt modelId="{5A2A5078-7477-4888-A10A-8F20A7D98411}" type="pres">
      <dgm:prSet presAssocID="{8DE5395A-24E0-44EC-BD92-056A4CE38344}" presName="childText" presStyleLbl="conFgAcc1" presStyleIdx="2" presStyleCnt="5">
        <dgm:presLayoutVars>
          <dgm:bulletEnabled val="1"/>
        </dgm:presLayoutVars>
      </dgm:prSet>
      <dgm:spPr/>
    </dgm:pt>
    <dgm:pt modelId="{1B12AEE5-95D7-43DF-98D8-C385DC572D7E}" type="pres">
      <dgm:prSet presAssocID="{48A9CC82-DCD6-4EF6-A423-F1CA54C4707E}" presName="spaceBetweenRectangles" presStyleCnt="0"/>
      <dgm:spPr/>
    </dgm:pt>
    <dgm:pt modelId="{74423B1A-1E22-46E4-BDFB-60C1E1F211CD}" type="pres">
      <dgm:prSet presAssocID="{6EA00CB0-AC86-4E87-AF71-6C0E917460E2}" presName="parentLin" presStyleCnt="0"/>
      <dgm:spPr/>
    </dgm:pt>
    <dgm:pt modelId="{738A4876-874A-4F35-8488-5E5F1F2E764F}" type="pres">
      <dgm:prSet presAssocID="{6EA00CB0-AC86-4E87-AF71-6C0E917460E2}" presName="parentLeftMargin" presStyleLbl="node1" presStyleIdx="2" presStyleCnt="5"/>
      <dgm:spPr/>
    </dgm:pt>
    <dgm:pt modelId="{98D649EB-27D9-47A1-9CCC-FE71CB83B747}" type="pres">
      <dgm:prSet presAssocID="{6EA00CB0-AC86-4E87-AF71-6C0E917460E2}" presName="parentText" presStyleLbl="node1" presStyleIdx="3" presStyleCnt="5" custScaleX="141629" custScaleY="155991" custLinFactNeighborX="-1944" custLinFactNeighborY="10">
        <dgm:presLayoutVars>
          <dgm:chMax val="0"/>
          <dgm:bulletEnabled val="1"/>
        </dgm:presLayoutVars>
      </dgm:prSet>
      <dgm:spPr/>
    </dgm:pt>
    <dgm:pt modelId="{823F5EAD-A8CC-4DB9-BBC3-4AF8048C3FB5}" type="pres">
      <dgm:prSet presAssocID="{6EA00CB0-AC86-4E87-AF71-6C0E917460E2}" presName="negativeSpace" presStyleCnt="0"/>
      <dgm:spPr/>
    </dgm:pt>
    <dgm:pt modelId="{E1E46B21-8471-4AE0-BA93-C2BC8AE035FD}" type="pres">
      <dgm:prSet presAssocID="{6EA00CB0-AC86-4E87-AF71-6C0E917460E2}" presName="childText" presStyleLbl="conFgAcc1" presStyleIdx="3" presStyleCnt="5" custLinFactNeighborY="-38700">
        <dgm:presLayoutVars>
          <dgm:bulletEnabled val="1"/>
        </dgm:presLayoutVars>
      </dgm:prSet>
      <dgm:spPr/>
    </dgm:pt>
    <dgm:pt modelId="{52F824DA-5117-4BBB-869F-779F2286A14D}" type="pres">
      <dgm:prSet presAssocID="{AE00A18F-5088-4AD9-851F-18AACAC5B83D}" presName="spaceBetweenRectangles" presStyleCnt="0"/>
      <dgm:spPr/>
    </dgm:pt>
    <dgm:pt modelId="{66F09D24-5235-4FEB-9BBD-1F0CD8F933FE}" type="pres">
      <dgm:prSet presAssocID="{11C47270-C4F0-458D-B6B4-51E66A523260}" presName="parentLin" presStyleCnt="0"/>
      <dgm:spPr/>
    </dgm:pt>
    <dgm:pt modelId="{D054684C-9F85-4376-BFB3-78F818AFD16F}" type="pres">
      <dgm:prSet presAssocID="{11C47270-C4F0-458D-B6B4-51E66A523260}" presName="parentLeftMargin" presStyleLbl="node1" presStyleIdx="3" presStyleCnt="5"/>
      <dgm:spPr/>
    </dgm:pt>
    <dgm:pt modelId="{858B0B97-B2E0-4295-8416-3EE022C2F616}" type="pres">
      <dgm:prSet presAssocID="{11C47270-C4F0-458D-B6B4-51E66A523260}" presName="parentText" presStyleLbl="node1" presStyleIdx="4" presStyleCnt="5" custScaleX="142857" custScaleY="154753">
        <dgm:presLayoutVars>
          <dgm:chMax val="0"/>
          <dgm:bulletEnabled val="1"/>
        </dgm:presLayoutVars>
      </dgm:prSet>
      <dgm:spPr/>
    </dgm:pt>
    <dgm:pt modelId="{B8E5FE3A-5EF8-49D4-8C8F-F6FE14D80E21}" type="pres">
      <dgm:prSet presAssocID="{11C47270-C4F0-458D-B6B4-51E66A523260}" presName="negativeSpace" presStyleCnt="0"/>
      <dgm:spPr/>
    </dgm:pt>
    <dgm:pt modelId="{C0A657DE-3A18-4D25-ABE9-B2D880754768}" type="pres">
      <dgm:prSet presAssocID="{11C47270-C4F0-458D-B6B4-51E66A52326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54CBA12-F265-49A7-A1F2-465C8387F7D5}" type="presOf" srcId="{8DE5395A-24E0-44EC-BD92-056A4CE38344}" destId="{46AFDA4E-5BCF-4C6B-93A7-5CC4395C9676}" srcOrd="0" destOrd="0" presId="urn:microsoft.com/office/officeart/2005/8/layout/list1"/>
    <dgm:cxn modelId="{7F396B1C-3D20-4DE4-99CB-E9BDE9414D05}" type="presOf" srcId="{D57BD3C7-CE2F-4A03-91F4-D68D915B6D2E}" destId="{CFD46473-5568-4BAC-96F1-C4A0AD17DCC4}" srcOrd="0" destOrd="0" presId="urn:microsoft.com/office/officeart/2005/8/layout/list1"/>
    <dgm:cxn modelId="{07FA781D-77A4-463B-BD75-A9A5BBE0165E}" type="presOf" srcId="{66D19127-34CA-421C-BD4E-82C47A7395ED}" destId="{C5C07173-E0C5-4B74-9B66-242CD1FF1D99}" srcOrd="0" destOrd="0" presId="urn:microsoft.com/office/officeart/2005/8/layout/list1"/>
    <dgm:cxn modelId="{8F9CDD66-473D-4B62-AB8A-4B2517C0C9BC}" type="presOf" srcId="{11C47270-C4F0-458D-B6B4-51E66A523260}" destId="{D054684C-9F85-4376-BFB3-78F818AFD16F}" srcOrd="0" destOrd="0" presId="urn:microsoft.com/office/officeart/2005/8/layout/list1"/>
    <dgm:cxn modelId="{22E5ED49-83C4-42FD-A40B-8DE0961268CD}" type="presOf" srcId="{11C47270-C4F0-458D-B6B4-51E66A523260}" destId="{858B0B97-B2E0-4295-8416-3EE022C2F616}" srcOrd="1" destOrd="0" presId="urn:microsoft.com/office/officeart/2005/8/layout/list1"/>
    <dgm:cxn modelId="{27F89B6A-087B-4045-8AF7-853628C64149}" type="presOf" srcId="{198DB189-8F63-4CAC-95D0-D4893D3BC7D8}" destId="{3E4E962F-9063-482B-B62B-5DDA0F86FF17}" srcOrd="0" destOrd="0" presId="urn:microsoft.com/office/officeart/2005/8/layout/list1"/>
    <dgm:cxn modelId="{58BDBE4E-5B25-4F73-85F4-64FCAAC1E480}" type="presOf" srcId="{66D19127-34CA-421C-BD4E-82C47A7395ED}" destId="{3168ECFA-9D82-4999-ABA3-EB12D611FD5D}" srcOrd="1" destOrd="0" presId="urn:microsoft.com/office/officeart/2005/8/layout/list1"/>
    <dgm:cxn modelId="{A6F56189-4119-4157-AB3F-E227B99A3681}" srcId="{198DB189-8F63-4CAC-95D0-D4893D3BC7D8}" destId="{D57BD3C7-CE2F-4A03-91F4-D68D915B6D2E}" srcOrd="1" destOrd="0" parTransId="{993A0FE8-13B9-4DFD-9302-0E2C1B60CE40}" sibTransId="{A08F348B-5E5A-4467-B0E6-9CED65D0FD27}"/>
    <dgm:cxn modelId="{9B2407AF-7D8C-4444-8FCD-3F5224B80345}" srcId="{198DB189-8F63-4CAC-95D0-D4893D3BC7D8}" destId="{8DE5395A-24E0-44EC-BD92-056A4CE38344}" srcOrd="2" destOrd="0" parTransId="{B4947157-F274-4E8C-B9AA-CABC7E4B9898}" sibTransId="{48A9CC82-DCD6-4EF6-A423-F1CA54C4707E}"/>
    <dgm:cxn modelId="{AAE92AB7-38B1-458C-ADD7-396399BD9661}" type="presOf" srcId="{6EA00CB0-AC86-4E87-AF71-6C0E917460E2}" destId="{738A4876-874A-4F35-8488-5E5F1F2E764F}" srcOrd="0" destOrd="0" presId="urn:microsoft.com/office/officeart/2005/8/layout/list1"/>
    <dgm:cxn modelId="{1696C0C6-80C4-479A-895F-D5D57D561DB4}" srcId="{198DB189-8F63-4CAC-95D0-D4893D3BC7D8}" destId="{66D19127-34CA-421C-BD4E-82C47A7395ED}" srcOrd="0" destOrd="0" parTransId="{2510DED2-B4E5-4599-A0B4-F58ADA9C8E8D}" sibTransId="{4EC0D8D7-05D6-4BCD-8CBB-49842CE6344F}"/>
    <dgm:cxn modelId="{85AF45D8-D51B-49EA-AA13-11E65D8903C7}" type="presOf" srcId="{6EA00CB0-AC86-4E87-AF71-6C0E917460E2}" destId="{98D649EB-27D9-47A1-9CCC-FE71CB83B747}" srcOrd="1" destOrd="0" presId="urn:microsoft.com/office/officeart/2005/8/layout/list1"/>
    <dgm:cxn modelId="{88EEA5DA-AE37-4880-B147-B493BCBDDDDA}" srcId="{198DB189-8F63-4CAC-95D0-D4893D3BC7D8}" destId="{11C47270-C4F0-458D-B6B4-51E66A523260}" srcOrd="4" destOrd="0" parTransId="{4004BCBB-D608-437B-A00B-679677A6FDC4}" sibTransId="{CDA4BFD9-E6BE-416E-9AA1-5A34B7E8F6F8}"/>
    <dgm:cxn modelId="{EF3142DB-FF89-49A8-AB97-C705AD35F02C}" srcId="{198DB189-8F63-4CAC-95D0-D4893D3BC7D8}" destId="{6EA00CB0-AC86-4E87-AF71-6C0E917460E2}" srcOrd="3" destOrd="0" parTransId="{68CECA8A-FBB4-42F7-8807-EA5833742AB2}" sibTransId="{AE00A18F-5088-4AD9-851F-18AACAC5B83D}"/>
    <dgm:cxn modelId="{34CAC9E0-65AA-455F-A8B0-88C26D10AD88}" type="presOf" srcId="{8DE5395A-24E0-44EC-BD92-056A4CE38344}" destId="{81EF528F-5035-4F93-BED1-DCB11D055257}" srcOrd="1" destOrd="0" presId="urn:microsoft.com/office/officeart/2005/8/layout/list1"/>
    <dgm:cxn modelId="{147D7EEC-8F96-4254-B182-AA27388662DD}" type="presOf" srcId="{D57BD3C7-CE2F-4A03-91F4-D68D915B6D2E}" destId="{56A6AC00-8E8B-4143-A89B-3468D17ABB4D}" srcOrd="1" destOrd="0" presId="urn:microsoft.com/office/officeart/2005/8/layout/list1"/>
    <dgm:cxn modelId="{5C021815-6B0B-47D9-A7D9-B2383CEA8E81}" type="presParOf" srcId="{3E4E962F-9063-482B-B62B-5DDA0F86FF17}" destId="{410099A5-B312-490F-BE88-D2A348079D73}" srcOrd="0" destOrd="0" presId="urn:microsoft.com/office/officeart/2005/8/layout/list1"/>
    <dgm:cxn modelId="{B28768C4-12F8-4F03-8221-A4914AD4BF0B}" type="presParOf" srcId="{410099A5-B312-490F-BE88-D2A348079D73}" destId="{C5C07173-E0C5-4B74-9B66-242CD1FF1D99}" srcOrd="0" destOrd="0" presId="urn:microsoft.com/office/officeart/2005/8/layout/list1"/>
    <dgm:cxn modelId="{A60A2876-EAAC-42A2-B4CB-10C5F38A8554}" type="presParOf" srcId="{410099A5-B312-490F-BE88-D2A348079D73}" destId="{3168ECFA-9D82-4999-ABA3-EB12D611FD5D}" srcOrd="1" destOrd="0" presId="urn:microsoft.com/office/officeart/2005/8/layout/list1"/>
    <dgm:cxn modelId="{5AC1BAD3-CF58-410F-B236-2D9484645354}" type="presParOf" srcId="{3E4E962F-9063-482B-B62B-5DDA0F86FF17}" destId="{79872777-D9A5-402A-9094-AEA66435D15A}" srcOrd="1" destOrd="0" presId="urn:microsoft.com/office/officeart/2005/8/layout/list1"/>
    <dgm:cxn modelId="{6D87271F-5A4F-4BC9-9A14-0682817EED86}" type="presParOf" srcId="{3E4E962F-9063-482B-B62B-5DDA0F86FF17}" destId="{7E5C4CB1-49B2-44A2-80CF-C2A8D98ADCC5}" srcOrd="2" destOrd="0" presId="urn:microsoft.com/office/officeart/2005/8/layout/list1"/>
    <dgm:cxn modelId="{90EB3B9E-9DD1-472F-A008-C2A2039903F7}" type="presParOf" srcId="{3E4E962F-9063-482B-B62B-5DDA0F86FF17}" destId="{C68D19BD-81A7-458C-8B96-46AC47369867}" srcOrd="3" destOrd="0" presId="urn:microsoft.com/office/officeart/2005/8/layout/list1"/>
    <dgm:cxn modelId="{3D57D8D8-B6D0-498C-A130-E9B20F1F790E}" type="presParOf" srcId="{3E4E962F-9063-482B-B62B-5DDA0F86FF17}" destId="{7408B88A-0DA3-4E47-9ACB-0B219CED0DA2}" srcOrd="4" destOrd="0" presId="urn:microsoft.com/office/officeart/2005/8/layout/list1"/>
    <dgm:cxn modelId="{FBCF85AF-9DF5-48AE-8591-C9C08CC2FE04}" type="presParOf" srcId="{7408B88A-0DA3-4E47-9ACB-0B219CED0DA2}" destId="{CFD46473-5568-4BAC-96F1-C4A0AD17DCC4}" srcOrd="0" destOrd="0" presId="urn:microsoft.com/office/officeart/2005/8/layout/list1"/>
    <dgm:cxn modelId="{342473C8-DBC8-48C8-9302-D2CF0E24578B}" type="presParOf" srcId="{7408B88A-0DA3-4E47-9ACB-0B219CED0DA2}" destId="{56A6AC00-8E8B-4143-A89B-3468D17ABB4D}" srcOrd="1" destOrd="0" presId="urn:microsoft.com/office/officeart/2005/8/layout/list1"/>
    <dgm:cxn modelId="{2CE75F7F-5DB1-43F5-AD88-8ECA5769660B}" type="presParOf" srcId="{3E4E962F-9063-482B-B62B-5DDA0F86FF17}" destId="{E9AE0379-343F-4B85-A400-9AF94B9E2DEE}" srcOrd="5" destOrd="0" presId="urn:microsoft.com/office/officeart/2005/8/layout/list1"/>
    <dgm:cxn modelId="{826C326A-895D-453B-962D-0BDBE7B636A3}" type="presParOf" srcId="{3E4E962F-9063-482B-B62B-5DDA0F86FF17}" destId="{113F461D-D4CC-43F5-AF9D-893268049238}" srcOrd="6" destOrd="0" presId="urn:microsoft.com/office/officeart/2005/8/layout/list1"/>
    <dgm:cxn modelId="{8B25B371-B46B-4905-8D49-D891DCF834F0}" type="presParOf" srcId="{3E4E962F-9063-482B-B62B-5DDA0F86FF17}" destId="{6F4BC178-A53C-4086-BAF8-70188A8F803F}" srcOrd="7" destOrd="0" presId="urn:microsoft.com/office/officeart/2005/8/layout/list1"/>
    <dgm:cxn modelId="{6031F8F2-17F9-4FD5-9869-009AFE92B11B}" type="presParOf" srcId="{3E4E962F-9063-482B-B62B-5DDA0F86FF17}" destId="{23A779A3-D0A5-407B-894E-406BE0B63078}" srcOrd="8" destOrd="0" presId="urn:microsoft.com/office/officeart/2005/8/layout/list1"/>
    <dgm:cxn modelId="{5966DCBA-70EA-4AD9-A52E-56EE7CD31539}" type="presParOf" srcId="{23A779A3-D0A5-407B-894E-406BE0B63078}" destId="{46AFDA4E-5BCF-4C6B-93A7-5CC4395C9676}" srcOrd="0" destOrd="0" presId="urn:microsoft.com/office/officeart/2005/8/layout/list1"/>
    <dgm:cxn modelId="{41214377-2566-4820-AC54-58BFDC56966D}" type="presParOf" srcId="{23A779A3-D0A5-407B-894E-406BE0B63078}" destId="{81EF528F-5035-4F93-BED1-DCB11D055257}" srcOrd="1" destOrd="0" presId="urn:microsoft.com/office/officeart/2005/8/layout/list1"/>
    <dgm:cxn modelId="{3887B28F-8DAF-4753-B721-FD4A80C67839}" type="presParOf" srcId="{3E4E962F-9063-482B-B62B-5DDA0F86FF17}" destId="{801CAB21-A322-44B7-9C8D-EC7F048EF48D}" srcOrd="9" destOrd="0" presId="urn:microsoft.com/office/officeart/2005/8/layout/list1"/>
    <dgm:cxn modelId="{AF78E65A-5414-4198-8868-3A3EA572A0BD}" type="presParOf" srcId="{3E4E962F-9063-482B-B62B-5DDA0F86FF17}" destId="{5A2A5078-7477-4888-A10A-8F20A7D98411}" srcOrd="10" destOrd="0" presId="urn:microsoft.com/office/officeart/2005/8/layout/list1"/>
    <dgm:cxn modelId="{A0813C61-301A-4DB1-BFB5-39DB10ECE693}" type="presParOf" srcId="{3E4E962F-9063-482B-B62B-5DDA0F86FF17}" destId="{1B12AEE5-95D7-43DF-98D8-C385DC572D7E}" srcOrd="11" destOrd="0" presId="urn:microsoft.com/office/officeart/2005/8/layout/list1"/>
    <dgm:cxn modelId="{940CC462-3454-4728-872A-9D3AB5BBB277}" type="presParOf" srcId="{3E4E962F-9063-482B-B62B-5DDA0F86FF17}" destId="{74423B1A-1E22-46E4-BDFB-60C1E1F211CD}" srcOrd="12" destOrd="0" presId="urn:microsoft.com/office/officeart/2005/8/layout/list1"/>
    <dgm:cxn modelId="{851FF20A-3FDD-46A6-9A28-7653A3381E7D}" type="presParOf" srcId="{74423B1A-1E22-46E4-BDFB-60C1E1F211CD}" destId="{738A4876-874A-4F35-8488-5E5F1F2E764F}" srcOrd="0" destOrd="0" presId="urn:microsoft.com/office/officeart/2005/8/layout/list1"/>
    <dgm:cxn modelId="{2052A160-F128-4063-8BC0-407D1AD65408}" type="presParOf" srcId="{74423B1A-1E22-46E4-BDFB-60C1E1F211CD}" destId="{98D649EB-27D9-47A1-9CCC-FE71CB83B747}" srcOrd="1" destOrd="0" presId="urn:microsoft.com/office/officeart/2005/8/layout/list1"/>
    <dgm:cxn modelId="{13D90C2F-6486-444E-AF21-976AE1A5B4F1}" type="presParOf" srcId="{3E4E962F-9063-482B-B62B-5DDA0F86FF17}" destId="{823F5EAD-A8CC-4DB9-BBC3-4AF8048C3FB5}" srcOrd="13" destOrd="0" presId="urn:microsoft.com/office/officeart/2005/8/layout/list1"/>
    <dgm:cxn modelId="{22524CF7-A465-4896-B4F3-E95467031E7E}" type="presParOf" srcId="{3E4E962F-9063-482B-B62B-5DDA0F86FF17}" destId="{E1E46B21-8471-4AE0-BA93-C2BC8AE035FD}" srcOrd="14" destOrd="0" presId="urn:microsoft.com/office/officeart/2005/8/layout/list1"/>
    <dgm:cxn modelId="{1616367B-80EF-4AAC-99AF-687672FD508A}" type="presParOf" srcId="{3E4E962F-9063-482B-B62B-5DDA0F86FF17}" destId="{52F824DA-5117-4BBB-869F-779F2286A14D}" srcOrd="15" destOrd="0" presId="urn:microsoft.com/office/officeart/2005/8/layout/list1"/>
    <dgm:cxn modelId="{26C2D3A0-306A-48FF-8D1F-FF21A79FE5F0}" type="presParOf" srcId="{3E4E962F-9063-482B-B62B-5DDA0F86FF17}" destId="{66F09D24-5235-4FEB-9BBD-1F0CD8F933FE}" srcOrd="16" destOrd="0" presId="urn:microsoft.com/office/officeart/2005/8/layout/list1"/>
    <dgm:cxn modelId="{08009BE7-FF1D-4B68-8036-A41E188D4C67}" type="presParOf" srcId="{66F09D24-5235-4FEB-9BBD-1F0CD8F933FE}" destId="{D054684C-9F85-4376-BFB3-78F818AFD16F}" srcOrd="0" destOrd="0" presId="urn:microsoft.com/office/officeart/2005/8/layout/list1"/>
    <dgm:cxn modelId="{7C5D02A4-9079-4DA1-AE80-38EC5D19E918}" type="presParOf" srcId="{66F09D24-5235-4FEB-9BBD-1F0CD8F933FE}" destId="{858B0B97-B2E0-4295-8416-3EE022C2F616}" srcOrd="1" destOrd="0" presId="urn:microsoft.com/office/officeart/2005/8/layout/list1"/>
    <dgm:cxn modelId="{5C48B2AF-5680-40F2-B799-C31252C99A88}" type="presParOf" srcId="{3E4E962F-9063-482B-B62B-5DDA0F86FF17}" destId="{B8E5FE3A-5EF8-49D4-8C8F-F6FE14D80E21}" srcOrd="17" destOrd="0" presId="urn:microsoft.com/office/officeart/2005/8/layout/list1"/>
    <dgm:cxn modelId="{4A3B37DA-EDE0-4264-99DE-B866D72E7232}" type="presParOf" srcId="{3E4E962F-9063-482B-B62B-5DDA0F86FF17}" destId="{C0A657DE-3A18-4D25-ABE9-B2D880754768}" srcOrd="18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FF73AA-5469-45E2-92EF-71407F141A77}" type="doc">
      <dgm:prSet loTypeId="urn:microsoft.com/office/officeart/2008/layout/PictureStrips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AR"/>
        </a:p>
      </dgm:t>
    </dgm:pt>
    <dgm:pt modelId="{B4E3155E-6D38-4FC6-84A2-5109644BE472}">
      <dgm:prSet phldrT="[Texto]"/>
      <dgm:spPr/>
      <dgm:t>
        <a:bodyPr/>
        <a:lstStyle/>
        <a:p>
          <a:r>
            <a:rPr lang="es-ES" b="1" dirty="0"/>
            <a:t>Revisar la deuda en el Sistema de Cuentas Tributarias (Deudas y/o falta de presentación)</a:t>
          </a:r>
          <a:endParaRPr lang="es-AR" b="1" dirty="0"/>
        </a:p>
      </dgm:t>
    </dgm:pt>
    <dgm:pt modelId="{396F9267-F350-4970-800B-6CC6DB057D67}" type="parTrans" cxnId="{E47844AA-A3D6-4B8A-BF14-25F72B639E71}">
      <dgm:prSet/>
      <dgm:spPr/>
      <dgm:t>
        <a:bodyPr/>
        <a:lstStyle/>
        <a:p>
          <a:endParaRPr lang="es-AR" b="1"/>
        </a:p>
      </dgm:t>
    </dgm:pt>
    <dgm:pt modelId="{CE087E86-5183-4386-9CA6-10FB866C797E}" type="sibTrans" cxnId="{E47844AA-A3D6-4B8A-BF14-25F72B639E71}">
      <dgm:prSet/>
      <dgm:spPr/>
      <dgm:t>
        <a:bodyPr/>
        <a:lstStyle/>
        <a:p>
          <a:endParaRPr lang="es-AR" b="1"/>
        </a:p>
      </dgm:t>
    </dgm:pt>
    <dgm:pt modelId="{97B9EB14-E428-4B32-A024-51E949C8E496}">
      <dgm:prSet phldrT="[Texto]"/>
      <dgm:spPr/>
      <dgm:t>
        <a:bodyPr/>
        <a:lstStyle/>
        <a:p>
          <a:r>
            <a:rPr lang="es-ES" b="1"/>
            <a:t>Recalcular Planes de Pago Vigentes o Moratorias anteriores</a:t>
          </a:r>
          <a:endParaRPr lang="es-AR" b="1"/>
        </a:p>
      </dgm:t>
    </dgm:pt>
    <dgm:pt modelId="{485A3708-297D-4CBD-8CC6-6EDBF1DD4A61}" type="parTrans" cxnId="{2FC698D1-77F4-47BD-B5C2-CB75DD8B02C9}">
      <dgm:prSet/>
      <dgm:spPr/>
      <dgm:t>
        <a:bodyPr/>
        <a:lstStyle/>
        <a:p>
          <a:endParaRPr lang="es-AR" b="1"/>
        </a:p>
      </dgm:t>
    </dgm:pt>
    <dgm:pt modelId="{EF0D0150-9117-4DF6-87D9-ECFFDD4F0B40}" type="sibTrans" cxnId="{2FC698D1-77F4-47BD-B5C2-CB75DD8B02C9}">
      <dgm:prSet/>
      <dgm:spPr/>
      <dgm:t>
        <a:bodyPr/>
        <a:lstStyle/>
        <a:p>
          <a:endParaRPr lang="es-AR" b="1"/>
        </a:p>
      </dgm:t>
    </dgm:pt>
    <dgm:pt modelId="{710FE1E1-4764-4174-987A-E82F03B48A43}">
      <dgm:prSet phldrT="[Texto]"/>
      <dgm:spPr/>
      <dgm:t>
        <a:bodyPr/>
        <a:lstStyle/>
        <a:p>
          <a:r>
            <a:rPr lang="es-ES" b="1"/>
            <a:t>Revisar Inspecciones Fiscales que estén abiertas</a:t>
          </a:r>
          <a:endParaRPr lang="es-AR" b="1"/>
        </a:p>
      </dgm:t>
    </dgm:pt>
    <dgm:pt modelId="{7F7C1F39-4F5C-4466-95FA-E4EDE9E59EFE}" type="parTrans" cxnId="{62552193-3B28-46AA-9C71-24BB118A40E5}">
      <dgm:prSet/>
      <dgm:spPr/>
      <dgm:t>
        <a:bodyPr/>
        <a:lstStyle/>
        <a:p>
          <a:endParaRPr lang="es-AR" b="1"/>
        </a:p>
      </dgm:t>
    </dgm:pt>
    <dgm:pt modelId="{86C39493-74CB-4DE1-8E2E-6507DD57FE7E}" type="sibTrans" cxnId="{62552193-3B28-46AA-9C71-24BB118A40E5}">
      <dgm:prSet/>
      <dgm:spPr/>
      <dgm:t>
        <a:bodyPr/>
        <a:lstStyle/>
        <a:p>
          <a:endParaRPr lang="es-AR" b="1"/>
        </a:p>
      </dgm:t>
    </dgm:pt>
    <dgm:pt modelId="{8F6A3AE4-D213-4974-AC26-745FF7403A5C}">
      <dgm:prSet phldrT="[Texto]"/>
      <dgm:spPr/>
      <dgm:t>
        <a:bodyPr/>
        <a:lstStyle/>
        <a:p>
          <a:r>
            <a:rPr lang="es-ES" b="1"/>
            <a:t>Situaciones Contingentes detectadas</a:t>
          </a:r>
          <a:endParaRPr lang="es-AR" b="1"/>
        </a:p>
      </dgm:t>
    </dgm:pt>
    <dgm:pt modelId="{5BAD6701-8C0C-4BE0-A448-054DFEB9BE0D}" type="parTrans" cxnId="{5F88E951-7621-4EC1-9CE6-C4B92A161571}">
      <dgm:prSet/>
      <dgm:spPr/>
      <dgm:t>
        <a:bodyPr/>
        <a:lstStyle/>
        <a:p>
          <a:endParaRPr lang="es-AR" b="1"/>
        </a:p>
      </dgm:t>
    </dgm:pt>
    <dgm:pt modelId="{C0394527-F128-45AF-BEB4-942C4E82023B}" type="sibTrans" cxnId="{5F88E951-7621-4EC1-9CE6-C4B92A161571}">
      <dgm:prSet/>
      <dgm:spPr/>
      <dgm:t>
        <a:bodyPr/>
        <a:lstStyle/>
        <a:p>
          <a:endParaRPr lang="es-AR" b="1"/>
        </a:p>
      </dgm:t>
    </dgm:pt>
    <dgm:pt modelId="{241E4ADF-0BAD-48B5-A8ED-130AD0AD9BF9}">
      <dgm:prSet phldrT="[Texto]"/>
      <dgm:spPr/>
      <dgm:t>
        <a:bodyPr/>
        <a:lstStyle/>
        <a:p>
          <a:r>
            <a:rPr lang="es-ES" b="1"/>
            <a:t>Causas de Aporte Solidario</a:t>
          </a:r>
          <a:endParaRPr lang="es-AR" b="1"/>
        </a:p>
      </dgm:t>
    </dgm:pt>
    <dgm:pt modelId="{15D906B1-9D59-4C95-A126-B92CBE350C77}" type="parTrans" cxnId="{08F16E7E-6DDA-4B31-8508-3F728521CEF6}">
      <dgm:prSet/>
      <dgm:spPr/>
      <dgm:t>
        <a:bodyPr/>
        <a:lstStyle/>
        <a:p>
          <a:endParaRPr lang="es-AR" b="1"/>
        </a:p>
      </dgm:t>
    </dgm:pt>
    <dgm:pt modelId="{E361A053-F191-48D4-BCCC-1C47F4A78A22}" type="sibTrans" cxnId="{08F16E7E-6DDA-4B31-8508-3F728521CEF6}">
      <dgm:prSet/>
      <dgm:spPr/>
      <dgm:t>
        <a:bodyPr/>
        <a:lstStyle/>
        <a:p>
          <a:endParaRPr lang="es-AR" b="1"/>
        </a:p>
      </dgm:t>
    </dgm:pt>
    <dgm:pt modelId="{7363CBC9-8A78-4E16-814B-BDB10DE80286}" type="pres">
      <dgm:prSet presAssocID="{DDFF73AA-5469-45E2-92EF-71407F141A77}" presName="Name0" presStyleCnt="0">
        <dgm:presLayoutVars>
          <dgm:dir/>
          <dgm:resizeHandles val="exact"/>
        </dgm:presLayoutVars>
      </dgm:prSet>
      <dgm:spPr/>
    </dgm:pt>
    <dgm:pt modelId="{968531CB-614A-41BA-9A01-6C8A7E217F49}" type="pres">
      <dgm:prSet presAssocID="{B4E3155E-6D38-4FC6-84A2-5109644BE472}" presName="composite" presStyleCnt="0"/>
      <dgm:spPr/>
    </dgm:pt>
    <dgm:pt modelId="{FC33D40E-A82D-4D1C-9A0B-4830CCF37321}" type="pres">
      <dgm:prSet presAssocID="{B4E3155E-6D38-4FC6-84A2-5109644BE472}" presName="rect1" presStyleLbl="trAlignAcc1" presStyleIdx="0" presStyleCnt="5">
        <dgm:presLayoutVars>
          <dgm:bulletEnabled val="1"/>
        </dgm:presLayoutVars>
      </dgm:prSet>
      <dgm:spPr/>
    </dgm:pt>
    <dgm:pt modelId="{64EE85BE-9FD4-41E9-A78A-6CF101DE3B98}" type="pres">
      <dgm:prSet presAssocID="{B4E3155E-6D38-4FC6-84A2-5109644BE472}" presName="rect2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Signo de intercalación hacia la derecha con relleno sólido"/>
        </a:ext>
      </dgm:extLst>
    </dgm:pt>
    <dgm:pt modelId="{ABAE0DF4-5AD0-45B0-A7CD-B5033B1498A8}" type="pres">
      <dgm:prSet presAssocID="{CE087E86-5183-4386-9CA6-10FB866C797E}" presName="sibTrans" presStyleCnt="0"/>
      <dgm:spPr/>
    </dgm:pt>
    <dgm:pt modelId="{7ED94DB3-BCE2-4232-A540-56F80D57882D}" type="pres">
      <dgm:prSet presAssocID="{97B9EB14-E428-4B32-A024-51E949C8E496}" presName="composite" presStyleCnt="0"/>
      <dgm:spPr/>
    </dgm:pt>
    <dgm:pt modelId="{35D95E20-D49C-41EE-AA8A-FC87C341166A}" type="pres">
      <dgm:prSet presAssocID="{97B9EB14-E428-4B32-A024-51E949C8E496}" presName="rect1" presStyleLbl="trAlignAcc1" presStyleIdx="1" presStyleCnt="5">
        <dgm:presLayoutVars>
          <dgm:bulletEnabled val="1"/>
        </dgm:presLayoutVars>
      </dgm:prSet>
      <dgm:spPr/>
    </dgm:pt>
    <dgm:pt modelId="{444DD087-DCE5-4F3B-B062-0D69E8E4C30A}" type="pres">
      <dgm:prSet presAssocID="{97B9EB14-E428-4B32-A024-51E949C8E496}" presName="rect2" presStyleLbl="fgImgPlac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ompletado con relleno sólido"/>
        </a:ext>
      </dgm:extLst>
    </dgm:pt>
    <dgm:pt modelId="{AA057309-4D66-4591-8DD0-08A1746E31C0}" type="pres">
      <dgm:prSet presAssocID="{EF0D0150-9117-4DF6-87D9-ECFFDD4F0B40}" presName="sibTrans" presStyleCnt="0"/>
      <dgm:spPr/>
    </dgm:pt>
    <dgm:pt modelId="{749A90A6-D18D-4579-82C9-534D737B7BF0}" type="pres">
      <dgm:prSet presAssocID="{710FE1E1-4764-4174-987A-E82F03B48A43}" presName="composite" presStyleCnt="0"/>
      <dgm:spPr/>
    </dgm:pt>
    <dgm:pt modelId="{D42B77D9-C28E-4ECF-8E43-E877BD6A7446}" type="pres">
      <dgm:prSet presAssocID="{710FE1E1-4764-4174-987A-E82F03B48A43}" presName="rect1" presStyleLbl="trAlignAcc1" presStyleIdx="2" presStyleCnt="5">
        <dgm:presLayoutVars>
          <dgm:bulletEnabled val="1"/>
        </dgm:presLayoutVars>
      </dgm:prSet>
      <dgm:spPr/>
    </dgm:pt>
    <dgm:pt modelId="{1B0C7546-A1F9-4C49-B5E7-29C3348096A7}" type="pres">
      <dgm:prSet presAssocID="{710FE1E1-4764-4174-987A-E82F03B48A43}" presName="rect2" presStyleLbl="fgImgPlac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Atrás con relleno sólido"/>
        </a:ext>
      </dgm:extLst>
    </dgm:pt>
    <dgm:pt modelId="{7CDC5480-25AB-431E-BCA2-2BC4ABAA9B34}" type="pres">
      <dgm:prSet presAssocID="{86C39493-74CB-4DE1-8E2E-6507DD57FE7E}" presName="sibTrans" presStyleCnt="0"/>
      <dgm:spPr/>
    </dgm:pt>
    <dgm:pt modelId="{50653B50-729A-4539-846D-93BAE4EEEDFB}" type="pres">
      <dgm:prSet presAssocID="{8F6A3AE4-D213-4974-AC26-745FF7403A5C}" presName="composite" presStyleCnt="0"/>
      <dgm:spPr/>
    </dgm:pt>
    <dgm:pt modelId="{E58A5F73-9F37-47C1-9B9E-C37A132E16EA}" type="pres">
      <dgm:prSet presAssocID="{8F6A3AE4-D213-4974-AC26-745FF7403A5C}" presName="rect1" presStyleLbl="trAlignAcc1" presStyleIdx="3" presStyleCnt="5">
        <dgm:presLayoutVars>
          <dgm:bulletEnabled val="1"/>
        </dgm:presLayoutVars>
      </dgm:prSet>
      <dgm:spPr/>
    </dgm:pt>
    <dgm:pt modelId="{9D25608A-41B7-4B97-BA1B-A6036706FC21}" type="pres">
      <dgm:prSet presAssocID="{8F6A3AE4-D213-4974-AC26-745FF7403A5C}" presName="rect2" presStyleLbl="fgImgPlac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Bumerán con relleno sólido"/>
        </a:ext>
      </dgm:extLst>
    </dgm:pt>
    <dgm:pt modelId="{CD30D8DB-07CE-4E47-8B5B-CA20D2960D6D}" type="pres">
      <dgm:prSet presAssocID="{C0394527-F128-45AF-BEB4-942C4E82023B}" presName="sibTrans" presStyleCnt="0"/>
      <dgm:spPr/>
    </dgm:pt>
    <dgm:pt modelId="{592767B5-EA74-4E9A-AE9A-5A662EACA926}" type="pres">
      <dgm:prSet presAssocID="{241E4ADF-0BAD-48B5-A8ED-130AD0AD9BF9}" presName="composite" presStyleCnt="0"/>
      <dgm:spPr/>
    </dgm:pt>
    <dgm:pt modelId="{927B0CE4-454F-4C31-AA47-4A4814FB63D6}" type="pres">
      <dgm:prSet presAssocID="{241E4ADF-0BAD-48B5-A8ED-130AD0AD9BF9}" presName="rect1" presStyleLbl="trAlignAcc1" presStyleIdx="4" presStyleCnt="5">
        <dgm:presLayoutVars>
          <dgm:bulletEnabled val="1"/>
        </dgm:presLayoutVars>
      </dgm:prSet>
      <dgm:spPr/>
    </dgm:pt>
    <dgm:pt modelId="{CE2E19AE-A62D-4C1A-A9B6-1B2929ABF877}" type="pres">
      <dgm:prSet presAssocID="{241E4ADF-0BAD-48B5-A8ED-130AD0AD9BF9}" presName="rect2" presStyleLbl="fgImgPlac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Signo de intercalación hacia arriba con relleno sólido"/>
        </a:ext>
      </dgm:extLst>
    </dgm:pt>
  </dgm:ptLst>
  <dgm:cxnLst>
    <dgm:cxn modelId="{2C85F544-1465-4C4B-8A29-42DF55148C72}" type="presOf" srcId="{8F6A3AE4-D213-4974-AC26-745FF7403A5C}" destId="{E58A5F73-9F37-47C1-9B9E-C37A132E16EA}" srcOrd="0" destOrd="0" presId="urn:microsoft.com/office/officeart/2008/layout/PictureStrips"/>
    <dgm:cxn modelId="{5F88E951-7621-4EC1-9CE6-C4B92A161571}" srcId="{DDFF73AA-5469-45E2-92EF-71407F141A77}" destId="{8F6A3AE4-D213-4974-AC26-745FF7403A5C}" srcOrd="3" destOrd="0" parTransId="{5BAD6701-8C0C-4BE0-A448-054DFEB9BE0D}" sibTransId="{C0394527-F128-45AF-BEB4-942C4E82023B}"/>
    <dgm:cxn modelId="{D975D756-852F-49EF-B447-7C3B0F8A6632}" type="presOf" srcId="{DDFF73AA-5469-45E2-92EF-71407F141A77}" destId="{7363CBC9-8A78-4E16-814B-BDB10DE80286}" srcOrd="0" destOrd="0" presId="urn:microsoft.com/office/officeart/2008/layout/PictureStrips"/>
    <dgm:cxn modelId="{08F16E7E-6DDA-4B31-8508-3F728521CEF6}" srcId="{DDFF73AA-5469-45E2-92EF-71407F141A77}" destId="{241E4ADF-0BAD-48B5-A8ED-130AD0AD9BF9}" srcOrd="4" destOrd="0" parTransId="{15D906B1-9D59-4C95-A126-B92CBE350C77}" sibTransId="{E361A053-F191-48D4-BCCC-1C47F4A78A22}"/>
    <dgm:cxn modelId="{F68DDE8E-D416-4A8C-98FB-9A5ED2BD9CC9}" type="presOf" srcId="{241E4ADF-0BAD-48B5-A8ED-130AD0AD9BF9}" destId="{927B0CE4-454F-4C31-AA47-4A4814FB63D6}" srcOrd="0" destOrd="0" presId="urn:microsoft.com/office/officeart/2008/layout/PictureStrips"/>
    <dgm:cxn modelId="{62552193-3B28-46AA-9C71-24BB118A40E5}" srcId="{DDFF73AA-5469-45E2-92EF-71407F141A77}" destId="{710FE1E1-4764-4174-987A-E82F03B48A43}" srcOrd="2" destOrd="0" parTransId="{7F7C1F39-4F5C-4466-95FA-E4EDE9E59EFE}" sibTransId="{86C39493-74CB-4DE1-8E2E-6507DD57FE7E}"/>
    <dgm:cxn modelId="{E47844AA-A3D6-4B8A-BF14-25F72B639E71}" srcId="{DDFF73AA-5469-45E2-92EF-71407F141A77}" destId="{B4E3155E-6D38-4FC6-84A2-5109644BE472}" srcOrd="0" destOrd="0" parTransId="{396F9267-F350-4970-800B-6CC6DB057D67}" sibTransId="{CE087E86-5183-4386-9CA6-10FB866C797E}"/>
    <dgm:cxn modelId="{43E24AAD-D43E-48BF-A556-F6D85C609013}" type="presOf" srcId="{710FE1E1-4764-4174-987A-E82F03B48A43}" destId="{D42B77D9-C28E-4ECF-8E43-E877BD6A7446}" srcOrd="0" destOrd="0" presId="urn:microsoft.com/office/officeart/2008/layout/PictureStrips"/>
    <dgm:cxn modelId="{9CB2D2CC-9843-4E56-8E82-9CD7DDDAD5DB}" type="presOf" srcId="{97B9EB14-E428-4B32-A024-51E949C8E496}" destId="{35D95E20-D49C-41EE-AA8A-FC87C341166A}" srcOrd="0" destOrd="0" presId="urn:microsoft.com/office/officeart/2008/layout/PictureStrips"/>
    <dgm:cxn modelId="{2FC698D1-77F4-47BD-B5C2-CB75DD8B02C9}" srcId="{DDFF73AA-5469-45E2-92EF-71407F141A77}" destId="{97B9EB14-E428-4B32-A024-51E949C8E496}" srcOrd="1" destOrd="0" parTransId="{485A3708-297D-4CBD-8CC6-6EDBF1DD4A61}" sibTransId="{EF0D0150-9117-4DF6-87D9-ECFFDD4F0B40}"/>
    <dgm:cxn modelId="{B3FBCBFD-C859-43FD-8920-FAF330970CC9}" type="presOf" srcId="{B4E3155E-6D38-4FC6-84A2-5109644BE472}" destId="{FC33D40E-A82D-4D1C-9A0B-4830CCF37321}" srcOrd="0" destOrd="0" presId="urn:microsoft.com/office/officeart/2008/layout/PictureStrips"/>
    <dgm:cxn modelId="{EF7F60FB-058F-41EF-9DB3-C883E8393878}" type="presParOf" srcId="{7363CBC9-8A78-4E16-814B-BDB10DE80286}" destId="{968531CB-614A-41BA-9A01-6C8A7E217F49}" srcOrd="0" destOrd="0" presId="urn:microsoft.com/office/officeart/2008/layout/PictureStrips"/>
    <dgm:cxn modelId="{F04DA42B-740C-4FE6-AAF5-9F608ED70065}" type="presParOf" srcId="{968531CB-614A-41BA-9A01-6C8A7E217F49}" destId="{FC33D40E-A82D-4D1C-9A0B-4830CCF37321}" srcOrd="0" destOrd="0" presId="urn:microsoft.com/office/officeart/2008/layout/PictureStrips"/>
    <dgm:cxn modelId="{A7DD7FA2-6AA3-47D3-86E1-6AF7C3D25C18}" type="presParOf" srcId="{968531CB-614A-41BA-9A01-6C8A7E217F49}" destId="{64EE85BE-9FD4-41E9-A78A-6CF101DE3B98}" srcOrd="1" destOrd="0" presId="urn:microsoft.com/office/officeart/2008/layout/PictureStrips"/>
    <dgm:cxn modelId="{869E79FE-E796-4F67-8D14-20F9E16BD7EF}" type="presParOf" srcId="{7363CBC9-8A78-4E16-814B-BDB10DE80286}" destId="{ABAE0DF4-5AD0-45B0-A7CD-B5033B1498A8}" srcOrd="1" destOrd="0" presId="urn:microsoft.com/office/officeart/2008/layout/PictureStrips"/>
    <dgm:cxn modelId="{9B2D93DE-B9B0-42BE-860C-A3B0EA396AFD}" type="presParOf" srcId="{7363CBC9-8A78-4E16-814B-BDB10DE80286}" destId="{7ED94DB3-BCE2-4232-A540-56F80D57882D}" srcOrd="2" destOrd="0" presId="urn:microsoft.com/office/officeart/2008/layout/PictureStrips"/>
    <dgm:cxn modelId="{2C8B3B13-FB8C-4523-AF5A-9B1E7FF6958C}" type="presParOf" srcId="{7ED94DB3-BCE2-4232-A540-56F80D57882D}" destId="{35D95E20-D49C-41EE-AA8A-FC87C341166A}" srcOrd="0" destOrd="0" presId="urn:microsoft.com/office/officeart/2008/layout/PictureStrips"/>
    <dgm:cxn modelId="{9CF3EE5C-805D-44FA-9184-D36875EA61F5}" type="presParOf" srcId="{7ED94DB3-BCE2-4232-A540-56F80D57882D}" destId="{444DD087-DCE5-4F3B-B062-0D69E8E4C30A}" srcOrd="1" destOrd="0" presId="urn:microsoft.com/office/officeart/2008/layout/PictureStrips"/>
    <dgm:cxn modelId="{36A7EF5A-544F-4B46-8843-7E16DB255DC0}" type="presParOf" srcId="{7363CBC9-8A78-4E16-814B-BDB10DE80286}" destId="{AA057309-4D66-4591-8DD0-08A1746E31C0}" srcOrd="3" destOrd="0" presId="urn:microsoft.com/office/officeart/2008/layout/PictureStrips"/>
    <dgm:cxn modelId="{10E81D8F-8668-4B1B-9117-2ADCE95187A6}" type="presParOf" srcId="{7363CBC9-8A78-4E16-814B-BDB10DE80286}" destId="{749A90A6-D18D-4579-82C9-534D737B7BF0}" srcOrd="4" destOrd="0" presId="urn:microsoft.com/office/officeart/2008/layout/PictureStrips"/>
    <dgm:cxn modelId="{4B5BFA43-2066-465E-81D0-1519B4EE3F37}" type="presParOf" srcId="{749A90A6-D18D-4579-82C9-534D737B7BF0}" destId="{D42B77D9-C28E-4ECF-8E43-E877BD6A7446}" srcOrd="0" destOrd="0" presId="urn:microsoft.com/office/officeart/2008/layout/PictureStrips"/>
    <dgm:cxn modelId="{30ACD6EF-ACD4-4AB5-8A24-F1C5E0C64E45}" type="presParOf" srcId="{749A90A6-D18D-4579-82C9-534D737B7BF0}" destId="{1B0C7546-A1F9-4C49-B5E7-29C3348096A7}" srcOrd="1" destOrd="0" presId="urn:microsoft.com/office/officeart/2008/layout/PictureStrips"/>
    <dgm:cxn modelId="{D4E5F289-E352-431C-A9EF-984C28C698B8}" type="presParOf" srcId="{7363CBC9-8A78-4E16-814B-BDB10DE80286}" destId="{7CDC5480-25AB-431E-BCA2-2BC4ABAA9B34}" srcOrd="5" destOrd="0" presId="urn:microsoft.com/office/officeart/2008/layout/PictureStrips"/>
    <dgm:cxn modelId="{52243DE1-7343-4E7C-8AB8-01A475898024}" type="presParOf" srcId="{7363CBC9-8A78-4E16-814B-BDB10DE80286}" destId="{50653B50-729A-4539-846D-93BAE4EEEDFB}" srcOrd="6" destOrd="0" presId="urn:microsoft.com/office/officeart/2008/layout/PictureStrips"/>
    <dgm:cxn modelId="{6D0C7DD2-D9A5-4435-8EC6-73CC13228698}" type="presParOf" srcId="{50653B50-729A-4539-846D-93BAE4EEEDFB}" destId="{E58A5F73-9F37-47C1-9B9E-C37A132E16EA}" srcOrd="0" destOrd="0" presId="urn:microsoft.com/office/officeart/2008/layout/PictureStrips"/>
    <dgm:cxn modelId="{48B12166-E485-45EC-888D-E3536F991140}" type="presParOf" srcId="{50653B50-729A-4539-846D-93BAE4EEEDFB}" destId="{9D25608A-41B7-4B97-BA1B-A6036706FC21}" srcOrd="1" destOrd="0" presId="urn:microsoft.com/office/officeart/2008/layout/PictureStrips"/>
    <dgm:cxn modelId="{B2F32E49-7EC6-4545-AFE4-8D148421F28B}" type="presParOf" srcId="{7363CBC9-8A78-4E16-814B-BDB10DE80286}" destId="{CD30D8DB-07CE-4E47-8B5B-CA20D2960D6D}" srcOrd="7" destOrd="0" presId="urn:microsoft.com/office/officeart/2008/layout/PictureStrips"/>
    <dgm:cxn modelId="{531EC597-FCA3-4509-8457-3321D6168633}" type="presParOf" srcId="{7363CBC9-8A78-4E16-814B-BDB10DE80286}" destId="{592767B5-EA74-4E9A-AE9A-5A662EACA926}" srcOrd="8" destOrd="0" presId="urn:microsoft.com/office/officeart/2008/layout/PictureStrips"/>
    <dgm:cxn modelId="{181CC210-DDAF-4140-A02A-9E6D252D01BA}" type="presParOf" srcId="{592767B5-EA74-4E9A-AE9A-5A662EACA926}" destId="{927B0CE4-454F-4C31-AA47-4A4814FB63D6}" srcOrd="0" destOrd="0" presId="urn:microsoft.com/office/officeart/2008/layout/PictureStrips"/>
    <dgm:cxn modelId="{B8DDDA1E-12CD-4AF9-A7C8-5DE468243CB5}" type="presParOf" srcId="{592767B5-EA74-4E9A-AE9A-5A662EACA926}" destId="{CE2E19AE-A62D-4C1A-A9B6-1B2929ABF87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B0A6D70-5486-914A-BD9F-1F77DC2C2F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67D92D3-6B99-3A40-A363-BFF3F5BFE0CE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MX" sz="20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rPr>
            <a:t>Sujetos Residentes</a:t>
          </a:r>
        </a:p>
      </dgm:t>
    </dgm:pt>
    <dgm:pt modelId="{721562E7-9EC1-8F48-B1DF-619897882533}" type="parTrans" cxnId="{CD72828B-BF38-3F43-A0C1-9923E6779468}">
      <dgm:prSet/>
      <dgm:spPr/>
      <dgm:t>
        <a:bodyPr/>
        <a:lstStyle/>
        <a:p>
          <a:endParaRPr lang="es-MX"/>
        </a:p>
      </dgm:t>
    </dgm:pt>
    <dgm:pt modelId="{83BD70E6-3548-4A45-961B-3C9217E7ADF5}" type="sibTrans" cxnId="{CD72828B-BF38-3F43-A0C1-9923E6779468}">
      <dgm:prSet/>
      <dgm:spPr/>
      <dgm:t>
        <a:bodyPr/>
        <a:lstStyle/>
        <a:p>
          <a:endParaRPr lang="es-MX"/>
        </a:p>
      </dgm:t>
    </dgm:pt>
    <dgm:pt modelId="{B8345DC9-855C-F348-94B8-974589E30DE5}">
      <dgm:prSet phldrT="[Texto]" custT="1"/>
      <dgm:spPr>
        <a:solidFill>
          <a:srgbClr val="E3FDB9">
            <a:alpha val="90000"/>
          </a:srgbClr>
        </a:solidFill>
      </dgm:spPr>
      <dgm:t>
        <a:bodyPr/>
        <a:lstStyle/>
        <a:p>
          <a:r>
            <a:rPr lang="es-MX" sz="1900"/>
            <a:t>Residentes fiscales argentinos al 31/12/2023</a:t>
          </a:r>
        </a:p>
      </dgm:t>
    </dgm:pt>
    <dgm:pt modelId="{9F131BAC-F147-0744-86A9-27ED0A04B86A}" type="parTrans" cxnId="{191F9B3D-3FD6-464F-B707-77C1DC7F6CF8}">
      <dgm:prSet/>
      <dgm:spPr/>
      <dgm:t>
        <a:bodyPr/>
        <a:lstStyle/>
        <a:p>
          <a:endParaRPr lang="es-MX"/>
        </a:p>
      </dgm:t>
    </dgm:pt>
    <dgm:pt modelId="{E560EC8C-2263-1749-A261-DDBF0497A81B}" type="sibTrans" cxnId="{191F9B3D-3FD6-464F-B707-77C1DC7F6CF8}">
      <dgm:prSet/>
      <dgm:spPr/>
      <dgm:t>
        <a:bodyPr/>
        <a:lstStyle/>
        <a:p>
          <a:endParaRPr lang="es-MX"/>
        </a:p>
      </dgm:t>
    </dgm:pt>
    <dgm:pt modelId="{3BDBFE5C-D294-B740-9FC9-73E7B764D030}">
      <dgm:prSet phldrT="[Texto]" custT="1"/>
      <dgm:spPr>
        <a:solidFill>
          <a:srgbClr val="E3FDB9">
            <a:alpha val="90000"/>
          </a:srgbClr>
        </a:solidFill>
      </dgm:spPr>
      <dgm:t>
        <a:bodyPr/>
        <a:lstStyle/>
        <a:p>
          <a:r>
            <a:rPr lang="es-MX" sz="1900"/>
            <a:t>Estén inscriptos </a:t>
          </a:r>
          <a:r>
            <a:rPr lang="es-MX" sz="1900" b="1" u="sng"/>
            <a:t>o no </a:t>
          </a:r>
          <a:r>
            <a:rPr lang="es-MX" sz="1900"/>
            <a:t>como contribuyentes</a:t>
          </a:r>
        </a:p>
      </dgm:t>
    </dgm:pt>
    <dgm:pt modelId="{06BFBF5D-F997-2546-8842-22CB2C8ECA9A}" type="parTrans" cxnId="{BB6F6174-ED19-874B-9CF4-644D79711E03}">
      <dgm:prSet/>
      <dgm:spPr/>
      <dgm:t>
        <a:bodyPr/>
        <a:lstStyle/>
        <a:p>
          <a:endParaRPr lang="es-MX"/>
        </a:p>
      </dgm:t>
    </dgm:pt>
    <dgm:pt modelId="{1094E54D-9DD7-E44B-AE61-4F6B273BE2B1}" type="sibTrans" cxnId="{BB6F6174-ED19-874B-9CF4-644D79711E03}">
      <dgm:prSet/>
      <dgm:spPr/>
      <dgm:t>
        <a:bodyPr/>
        <a:lstStyle/>
        <a:p>
          <a:endParaRPr lang="es-MX"/>
        </a:p>
      </dgm:t>
    </dgm:pt>
    <dgm:pt modelId="{6F635BA0-60B2-5144-A691-95D4786701C7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MX" sz="2000" strike="sngStrike">
              <a:solidFill>
                <a:schemeClr val="tx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rPr>
            <a:t>Sujetos no residentes</a:t>
          </a:r>
        </a:p>
      </dgm:t>
    </dgm:pt>
    <dgm:pt modelId="{8FD1224B-6791-1F49-9DA2-1C61F6ECF890}" type="parTrans" cxnId="{158127A2-551E-824E-AF80-7630726FC37F}">
      <dgm:prSet/>
      <dgm:spPr/>
      <dgm:t>
        <a:bodyPr/>
        <a:lstStyle/>
        <a:p>
          <a:endParaRPr lang="es-MX"/>
        </a:p>
      </dgm:t>
    </dgm:pt>
    <dgm:pt modelId="{11FD1F78-E5F4-3E4A-9EE7-415D6E17CA90}" type="sibTrans" cxnId="{158127A2-551E-824E-AF80-7630726FC37F}">
      <dgm:prSet/>
      <dgm:spPr/>
      <dgm:t>
        <a:bodyPr/>
        <a:lstStyle/>
        <a:p>
          <a:endParaRPr lang="es-MX"/>
        </a:p>
      </dgm:t>
    </dgm:pt>
    <dgm:pt modelId="{25C711CE-DB6A-4340-ABF5-ABC3CC0B891F}">
      <dgm:prSet phldrT="[Texto]" custT="1"/>
      <dgm:spPr>
        <a:solidFill>
          <a:srgbClr val="E3FDB9">
            <a:alpha val="90000"/>
          </a:srgbClr>
        </a:solidFill>
      </dgm:spPr>
      <dgm:t>
        <a:bodyPr/>
        <a:lstStyle/>
        <a:p>
          <a:r>
            <a:rPr lang="es-MX" sz="1900" u="none" strike="sngStrike" dirty="0"/>
            <a:t>Por sus bienes ubicados en Argentina; o</a:t>
          </a:r>
        </a:p>
      </dgm:t>
    </dgm:pt>
    <dgm:pt modelId="{99919831-2C91-FE47-8ECE-CE64731117C9}" type="parTrans" cxnId="{D8AC9028-BFFA-0545-AA9B-F6E3820D7BA4}">
      <dgm:prSet/>
      <dgm:spPr/>
      <dgm:t>
        <a:bodyPr/>
        <a:lstStyle/>
        <a:p>
          <a:endParaRPr lang="es-MX"/>
        </a:p>
      </dgm:t>
    </dgm:pt>
    <dgm:pt modelId="{532EADDF-25DE-EF44-B37B-B8A606D1E5F3}" type="sibTrans" cxnId="{D8AC9028-BFFA-0545-AA9B-F6E3820D7BA4}">
      <dgm:prSet/>
      <dgm:spPr/>
      <dgm:t>
        <a:bodyPr/>
        <a:lstStyle/>
        <a:p>
          <a:endParaRPr lang="es-MX"/>
        </a:p>
      </dgm:t>
    </dgm:pt>
    <dgm:pt modelId="{A4817B92-3FF6-7648-B030-A37985447375}">
      <dgm:prSet phldrT="[Texto]" custT="1"/>
      <dgm:spPr>
        <a:solidFill>
          <a:srgbClr val="E3FDB9">
            <a:alpha val="90000"/>
          </a:srgbClr>
        </a:solidFill>
      </dgm:spPr>
      <dgm:t>
        <a:bodyPr/>
        <a:lstStyle/>
        <a:p>
          <a:r>
            <a:rPr lang="es-MX" sz="1900" u="none" strike="sngStrike" dirty="0"/>
            <a:t>Por las rentas de fuente Arg., excepto Pesos o Moneda Extranjera en efectivo.</a:t>
          </a:r>
        </a:p>
      </dgm:t>
    </dgm:pt>
    <dgm:pt modelId="{2163309A-A9D4-C744-A546-290C866B7764}" type="parTrans" cxnId="{843841B4-AA5B-1646-86A6-45B6D2BD37E5}">
      <dgm:prSet/>
      <dgm:spPr/>
      <dgm:t>
        <a:bodyPr/>
        <a:lstStyle/>
        <a:p>
          <a:endParaRPr lang="es-MX"/>
        </a:p>
      </dgm:t>
    </dgm:pt>
    <dgm:pt modelId="{DA5CD373-2A6C-9247-BAE6-1DFD29739932}" type="sibTrans" cxnId="{843841B4-AA5B-1646-86A6-45B6D2BD37E5}">
      <dgm:prSet/>
      <dgm:spPr/>
      <dgm:t>
        <a:bodyPr/>
        <a:lstStyle/>
        <a:p>
          <a:endParaRPr lang="es-MX"/>
        </a:p>
      </dgm:t>
    </dgm:pt>
    <dgm:pt modelId="{40B4722B-0E8D-4CA6-9211-6B08365E053D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MX" sz="20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rPr>
            <a:t>Individuos no residentes que fueron residentes fiscales Arg.</a:t>
          </a:r>
        </a:p>
      </dgm:t>
    </dgm:pt>
    <dgm:pt modelId="{F7564553-1947-454F-9817-0B69F9E6AE1F}" type="parTrans" cxnId="{17284353-AC5A-430F-A50C-86064827DF55}">
      <dgm:prSet/>
      <dgm:spPr/>
      <dgm:t>
        <a:bodyPr/>
        <a:lstStyle/>
        <a:p>
          <a:endParaRPr lang="es-AR"/>
        </a:p>
      </dgm:t>
    </dgm:pt>
    <dgm:pt modelId="{890E9595-087A-4905-94F7-9B787288D964}" type="sibTrans" cxnId="{17284353-AC5A-430F-A50C-86064827DF55}">
      <dgm:prSet/>
      <dgm:spPr/>
      <dgm:t>
        <a:bodyPr/>
        <a:lstStyle/>
        <a:p>
          <a:endParaRPr lang="es-AR"/>
        </a:p>
      </dgm:t>
    </dgm:pt>
    <dgm:pt modelId="{35C307AC-64C0-486A-BD44-CC53B73D92B5}">
      <dgm:prSet phldrT="[Texto]" custT="1"/>
      <dgm:spPr>
        <a:solidFill>
          <a:srgbClr val="E3FDB9">
            <a:alpha val="90000"/>
          </a:srgbClr>
        </a:solidFill>
      </dgm:spPr>
      <dgm:t>
        <a:bodyPr/>
        <a:lstStyle/>
        <a:p>
          <a:r>
            <a:rPr lang="es-MX" sz="2000"/>
            <a:t>Quienes hubieran sido residentes fiscales Arg. antes del 31/12/2023.</a:t>
          </a:r>
          <a:endParaRPr lang="es-MX" sz="2000">
            <a:latin typeface="ADLaM Display" panose="02010000000000000000" pitchFamily="2" charset="0"/>
            <a:ea typeface="ADLaM Display" panose="02010000000000000000" pitchFamily="2" charset="0"/>
            <a:cs typeface="ADLaM Display" panose="02010000000000000000" pitchFamily="2" charset="0"/>
          </a:endParaRPr>
        </a:p>
      </dgm:t>
    </dgm:pt>
    <dgm:pt modelId="{71BD92CC-631E-4E47-94F1-7D035FDD2A50}" type="parTrans" cxnId="{7D7C32FB-5E9B-4D27-8672-EADF40927812}">
      <dgm:prSet/>
      <dgm:spPr/>
      <dgm:t>
        <a:bodyPr/>
        <a:lstStyle/>
        <a:p>
          <a:endParaRPr lang="es-AR"/>
        </a:p>
      </dgm:t>
    </dgm:pt>
    <dgm:pt modelId="{3FF3FC2B-DED9-4B79-803F-8304BDCDE16F}" type="sibTrans" cxnId="{7D7C32FB-5E9B-4D27-8672-EADF40927812}">
      <dgm:prSet/>
      <dgm:spPr/>
      <dgm:t>
        <a:bodyPr/>
        <a:lstStyle/>
        <a:p>
          <a:endParaRPr lang="es-AR"/>
        </a:p>
      </dgm:t>
    </dgm:pt>
    <dgm:pt modelId="{DB0F3B2A-6356-464F-B98C-CA396473FDED}">
      <dgm:prSet phldrT="[Texto]" custT="1"/>
      <dgm:spPr>
        <a:solidFill>
          <a:srgbClr val="E3FDB9">
            <a:alpha val="90000"/>
          </a:srgbClr>
        </a:solidFill>
      </dgm:spPr>
      <dgm:t>
        <a:bodyPr/>
        <a:lstStyle/>
        <a:p>
          <a:r>
            <a:rPr lang="es-MX" sz="2000"/>
            <a:t>Adquieren nuevamente la residencia fiscal Arg. a partir del 01/01/2024.</a:t>
          </a:r>
          <a:endParaRPr lang="es-MX" sz="2000">
            <a:latin typeface="ADLaM Display" panose="02010000000000000000" pitchFamily="2" charset="0"/>
            <a:ea typeface="ADLaM Display" panose="02010000000000000000" pitchFamily="2" charset="0"/>
            <a:cs typeface="ADLaM Display" panose="02010000000000000000" pitchFamily="2" charset="0"/>
          </a:endParaRPr>
        </a:p>
      </dgm:t>
    </dgm:pt>
    <dgm:pt modelId="{DB5BB7CB-F9CE-4CB6-B047-FE95D1F4AB09}" type="parTrans" cxnId="{4F2F77D6-B3B3-49B0-9ADC-5D56ABB13CAC}">
      <dgm:prSet/>
      <dgm:spPr/>
      <dgm:t>
        <a:bodyPr/>
        <a:lstStyle/>
        <a:p>
          <a:endParaRPr lang="es-AR"/>
        </a:p>
      </dgm:t>
    </dgm:pt>
    <dgm:pt modelId="{A2385C73-9E0B-49D5-A0F5-4F6EE6B295FC}" type="sibTrans" cxnId="{4F2F77D6-B3B3-49B0-9ADC-5D56ABB13CAC}">
      <dgm:prSet/>
      <dgm:spPr/>
      <dgm:t>
        <a:bodyPr/>
        <a:lstStyle/>
        <a:p>
          <a:endParaRPr lang="es-AR"/>
        </a:p>
      </dgm:t>
    </dgm:pt>
    <dgm:pt modelId="{48A2AB3F-6960-48C2-8F72-530C4446B11F}" type="pres">
      <dgm:prSet presAssocID="{DB0A6D70-5486-914A-BD9F-1F77DC2C2F2B}" presName="linear" presStyleCnt="0">
        <dgm:presLayoutVars>
          <dgm:dir/>
          <dgm:animLvl val="lvl"/>
          <dgm:resizeHandles val="exact"/>
        </dgm:presLayoutVars>
      </dgm:prSet>
      <dgm:spPr/>
    </dgm:pt>
    <dgm:pt modelId="{34A605C0-F907-4FAD-84E5-6B7D13228201}" type="pres">
      <dgm:prSet presAssocID="{167D92D3-6B99-3A40-A363-BFF3F5BFE0CE}" presName="parentLin" presStyleCnt="0"/>
      <dgm:spPr/>
    </dgm:pt>
    <dgm:pt modelId="{BBCDE426-8DC5-4A85-836D-95F870E14CB7}" type="pres">
      <dgm:prSet presAssocID="{167D92D3-6B99-3A40-A363-BFF3F5BFE0CE}" presName="parentLeftMargin" presStyleLbl="node1" presStyleIdx="0" presStyleCnt="3"/>
      <dgm:spPr/>
    </dgm:pt>
    <dgm:pt modelId="{C94D88EA-03E5-465F-8499-19168B27B09C}" type="pres">
      <dgm:prSet presAssocID="{167D92D3-6B99-3A40-A363-BFF3F5BFE0CE}" presName="parentText" presStyleLbl="node1" presStyleIdx="0" presStyleCnt="3" custLinFactX="-1193" custLinFactNeighborX="-100000" custLinFactNeighborY="-7137">
        <dgm:presLayoutVars>
          <dgm:chMax val="0"/>
          <dgm:bulletEnabled val="1"/>
        </dgm:presLayoutVars>
      </dgm:prSet>
      <dgm:spPr/>
    </dgm:pt>
    <dgm:pt modelId="{035495CF-1018-4CA8-89A2-3FB96108507C}" type="pres">
      <dgm:prSet presAssocID="{167D92D3-6B99-3A40-A363-BFF3F5BFE0CE}" presName="negativeSpace" presStyleCnt="0"/>
      <dgm:spPr/>
    </dgm:pt>
    <dgm:pt modelId="{FF7FC56F-30BF-4017-83AE-36CB1AB41F14}" type="pres">
      <dgm:prSet presAssocID="{167D92D3-6B99-3A40-A363-BFF3F5BFE0CE}" presName="childText" presStyleLbl="conFgAcc1" presStyleIdx="0" presStyleCnt="3">
        <dgm:presLayoutVars>
          <dgm:bulletEnabled val="1"/>
        </dgm:presLayoutVars>
      </dgm:prSet>
      <dgm:spPr/>
    </dgm:pt>
    <dgm:pt modelId="{66892812-320B-4855-A8BC-D96C09200592}" type="pres">
      <dgm:prSet presAssocID="{83BD70E6-3548-4A45-961B-3C9217E7ADF5}" presName="spaceBetweenRectangles" presStyleCnt="0"/>
      <dgm:spPr/>
    </dgm:pt>
    <dgm:pt modelId="{2D01A47F-737D-4EDD-B284-7E3CA2DF72B7}" type="pres">
      <dgm:prSet presAssocID="{40B4722B-0E8D-4CA6-9211-6B08365E053D}" presName="parentLin" presStyleCnt="0"/>
      <dgm:spPr/>
    </dgm:pt>
    <dgm:pt modelId="{E21C8D86-E661-44B1-87C3-196E968E0738}" type="pres">
      <dgm:prSet presAssocID="{40B4722B-0E8D-4CA6-9211-6B08365E053D}" presName="parentLeftMargin" presStyleLbl="node1" presStyleIdx="0" presStyleCnt="3"/>
      <dgm:spPr/>
    </dgm:pt>
    <dgm:pt modelId="{01409555-73C6-4472-8082-FBFCF79E580E}" type="pres">
      <dgm:prSet presAssocID="{40B4722B-0E8D-4CA6-9211-6B08365E053D}" presName="parentText" presStyleLbl="node1" presStyleIdx="1" presStyleCnt="3" custScaleX="142857" custLinFactNeighborX="-99584" custLinFactNeighborY="-3569">
        <dgm:presLayoutVars>
          <dgm:chMax val="0"/>
          <dgm:bulletEnabled val="1"/>
        </dgm:presLayoutVars>
      </dgm:prSet>
      <dgm:spPr/>
    </dgm:pt>
    <dgm:pt modelId="{AB376C97-4A59-40BF-B2B5-E1C8180935D4}" type="pres">
      <dgm:prSet presAssocID="{40B4722B-0E8D-4CA6-9211-6B08365E053D}" presName="negativeSpace" presStyleCnt="0"/>
      <dgm:spPr/>
    </dgm:pt>
    <dgm:pt modelId="{C304572C-3B42-44F4-81DE-D9DA4F261078}" type="pres">
      <dgm:prSet presAssocID="{40B4722B-0E8D-4CA6-9211-6B08365E053D}" presName="childText" presStyleLbl="conFgAcc1" presStyleIdx="1" presStyleCnt="3">
        <dgm:presLayoutVars>
          <dgm:bulletEnabled val="1"/>
        </dgm:presLayoutVars>
      </dgm:prSet>
      <dgm:spPr/>
    </dgm:pt>
    <dgm:pt modelId="{389221D1-2C9D-4FB1-94DD-76B3ECE4E0B6}" type="pres">
      <dgm:prSet presAssocID="{890E9595-087A-4905-94F7-9B787288D964}" presName="spaceBetweenRectangles" presStyleCnt="0"/>
      <dgm:spPr/>
    </dgm:pt>
    <dgm:pt modelId="{905E7DEB-9E26-48FE-BD24-6CB54894F2B6}" type="pres">
      <dgm:prSet presAssocID="{6F635BA0-60B2-5144-A691-95D4786701C7}" presName="parentLin" presStyleCnt="0"/>
      <dgm:spPr/>
    </dgm:pt>
    <dgm:pt modelId="{D0916172-1BB6-40BC-B2A1-BD6749F69E86}" type="pres">
      <dgm:prSet presAssocID="{6F635BA0-60B2-5144-A691-95D4786701C7}" presName="parentLeftMargin" presStyleLbl="node1" presStyleIdx="1" presStyleCnt="3"/>
      <dgm:spPr/>
    </dgm:pt>
    <dgm:pt modelId="{2B79BE39-B9F9-410A-9215-5D354D32B78B}" type="pres">
      <dgm:prSet presAssocID="{6F635BA0-60B2-5144-A691-95D4786701C7}" presName="parentText" presStyleLbl="node1" presStyleIdx="2" presStyleCnt="3" custLinFactX="-672" custLinFactNeighborX="-100000">
        <dgm:presLayoutVars>
          <dgm:chMax val="0"/>
          <dgm:bulletEnabled val="1"/>
        </dgm:presLayoutVars>
      </dgm:prSet>
      <dgm:spPr/>
    </dgm:pt>
    <dgm:pt modelId="{F5F449DC-2176-406E-8B76-2B5C5BCC6A68}" type="pres">
      <dgm:prSet presAssocID="{6F635BA0-60B2-5144-A691-95D4786701C7}" presName="negativeSpace" presStyleCnt="0"/>
      <dgm:spPr/>
    </dgm:pt>
    <dgm:pt modelId="{01A1A7DA-6247-4270-A24C-C97365321CCF}" type="pres">
      <dgm:prSet presAssocID="{6F635BA0-60B2-5144-A691-95D4786701C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0E54E0E-4487-4FE0-A2D7-702E859A0519}" type="presOf" srcId="{6F635BA0-60B2-5144-A691-95D4786701C7}" destId="{2B79BE39-B9F9-410A-9215-5D354D32B78B}" srcOrd="1" destOrd="0" presId="urn:microsoft.com/office/officeart/2005/8/layout/list1"/>
    <dgm:cxn modelId="{914CAA1D-4A93-4953-94CF-2C750C2E974F}" type="presOf" srcId="{167D92D3-6B99-3A40-A363-BFF3F5BFE0CE}" destId="{BBCDE426-8DC5-4A85-836D-95F870E14CB7}" srcOrd="0" destOrd="0" presId="urn:microsoft.com/office/officeart/2005/8/layout/list1"/>
    <dgm:cxn modelId="{D8AC9028-BFFA-0545-AA9B-F6E3820D7BA4}" srcId="{6F635BA0-60B2-5144-A691-95D4786701C7}" destId="{25C711CE-DB6A-4340-ABF5-ABC3CC0B891F}" srcOrd="0" destOrd="0" parTransId="{99919831-2C91-FE47-8ECE-CE64731117C9}" sibTransId="{532EADDF-25DE-EF44-B37B-B8A606D1E5F3}"/>
    <dgm:cxn modelId="{191F9B3D-3FD6-464F-B707-77C1DC7F6CF8}" srcId="{167D92D3-6B99-3A40-A363-BFF3F5BFE0CE}" destId="{B8345DC9-855C-F348-94B8-974589E30DE5}" srcOrd="0" destOrd="0" parTransId="{9F131BAC-F147-0744-86A9-27ED0A04B86A}" sibTransId="{E560EC8C-2263-1749-A261-DDBF0497A81B}"/>
    <dgm:cxn modelId="{8C64E442-551F-43BA-A767-70152E25FF93}" type="presOf" srcId="{167D92D3-6B99-3A40-A363-BFF3F5BFE0CE}" destId="{C94D88EA-03E5-465F-8499-19168B27B09C}" srcOrd="1" destOrd="0" presId="urn:microsoft.com/office/officeart/2005/8/layout/list1"/>
    <dgm:cxn modelId="{496AD467-3B60-4904-B6C9-EBFF026132DA}" type="presOf" srcId="{A4817B92-3FF6-7648-B030-A37985447375}" destId="{01A1A7DA-6247-4270-A24C-C97365321CCF}" srcOrd="0" destOrd="1" presId="urn:microsoft.com/office/officeart/2005/8/layout/list1"/>
    <dgm:cxn modelId="{C5F5FD6E-FCBC-480F-AD57-A9503A8F8D74}" type="presOf" srcId="{25C711CE-DB6A-4340-ABF5-ABC3CC0B891F}" destId="{01A1A7DA-6247-4270-A24C-C97365321CCF}" srcOrd="0" destOrd="0" presId="urn:microsoft.com/office/officeart/2005/8/layout/list1"/>
    <dgm:cxn modelId="{17284353-AC5A-430F-A50C-86064827DF55}" srcId="{DB0A6D70-5486-914A-BD9F-1F77DC2C2F2B}" destId="{40B4722B-0E8D-4CA6-9211-6B08365E053D}" srcOrd="1" destOrd="0" parTransId="{F7564553-1947-454F-9817-0B69F9E6AE1F}" sibTransId="{890E9595-087A-4905-94F7-9B787288D964}"/>
    <dgm:cxn modelId="{BB6F6174-ED19-874B-9CF4-644D79711E03}" srcId="{167D92D3-6B99-3A40-A363-BFF3F5BFE0CE}" destId="{3BDBFE5C-D294-B740-9FC9-73E7B764D030}" srcOrd="1" destOrd="0" parTransId="{06BFBF5D-F997-2546-8842-22CB2C8ECA9A}" sibTransId="{1094E54D-9DD7-E44B-AE61-4F6B273BE2B1}"/>
    <dgm:cxn modelId="{0655FA7B-B65F-4F5C-9761-7EDCBA0BD40F}" type="presOf" srcId="{40B4722B-0E8D-4CA6-9211-6B08365E053D}" destId="{01409555-73C6-4472-8082-FBFCF79E580E}" srcOrd="1" destOrd="0" presId="urn:microsoft.com/office/officeart/2005/8/layout/list1"/>
    <dgm:cxn modelId="{2A986485-FB65-4F9B-A4FD-65436E239D65}" type="presOf" srcId="{DB0F3B2A-6356-464F-B98C-CA396473FDED}" destId="{C304572C-3B42-44F4-81DE-D9DA4F261078}" srcOrd="0" destOrd="1" presId="urn:microsoft.com/office/officeart/2005/8/layout/list1"/>
    <dgm:cxn modelId="{CD72828B-BF38-3F43-A0C1-9923E6779468}" srcId="{DB0A6D70-5486-914A-BD9F-1F77DC2C2F2B}" destId="{167D92D3-6B99-3A40-A363-BFF3F5BFE0CE}" srcOrd="0" destOrd="0" parTransId="{721562E7-9EC1-8F48-B1DF-619897882533}" sibTransId="{83BD70E6-3548-4A45-961B-3C9217E7ADF5}"/>
    <dgm:cxn modelId="{77768C91-B9DF-4DDE-983E-5C155A794CCC}" type="presOf" srcId="{DB0A6D70-5486-914A-BD9F-1F77DC2C2F2B}" destId="{48A2AB3F-6960-48C2-8F72-530C4446B11F}" srcOrd="0" destOrd="0" presId="urn:microsoft.com/office/officeart/2005/8/layout/list1"/>
    <dgm:cxn modelId="{32D21698-5356-4504-B8AA-96D503ED6CCF}" type="presOf" srcId="{3BDBFE5C-D294-B740-9FC9-73E7B764D030}" destId="{FF7FC56F-30BF-4017-83AE-36CB1AB41F14}" srcOrd="0" destOrd="1" presId="urn:microsoft.com/office/officeart/2005/8/layout/list1"/>
    <dgm:cxn modelId="{158127A2-551E-824E-AF80-7630726FC37F}" srcId="{DB0A6D70-5486-914A-BD9F-1F77DC2C2F2B}" destId="{6F635BA0-60B2-5144-A691-95D4786701C7}" srcOrd="2" destOrd="0" parTransId="{8FD1224B-6791-1F49-9DA2-1C61F6ECF890}" sibTransId="{11FD1F78-E5F4-3E4A-9EE7-415D6E17CA90}"/>
    <dgm:cxn modelId="{0EC01DA5-67FD-4BCB-9DA4-77711FA2135C}" type="presOf" srcId="{40B4722B-0E8D-4CA6-9211-6B08365E053D}" destId="{E21C8D86-E661-44B1-87C3-196E968E0738}" srcOrd="0" destOrd="0" presId="urn:microsoft.com/office/officeart/2005/8/layout/list1"/>
    <dgm:cxn modelId="{8B1666A9-C002-4033-B93F-D3EEABED07F9}" type="presOf" srcId="{6F635BA0-60B2-5144-A691-95D4786701C7}" destId="{D0916172-1BB6-40BC-B2A1-BD6749F69E86}" srcOrd="0" destOrd="0" presId="urn:microsoft.com/office/officeart/2005/8/layout/list1"/>
    <dgm:cxn modelId="{843841B4-AA5B-1646-86A6-45B6D2BD37E5}" srcId="{6F635BA0-60B2-5144-A691-95D4786701C7}" destId="{A4817B92-3FF6-7648-B030-A37985447375}" srcOrd="1" destOrd="0" parTransId="{2163309A-A9D4-C744-A546-290C866B7764}" sibTransId="{DA5CD373-2A6C-9247-BAE6-1DFD29739932}"/>
    <dgm:cxn modelId="{6AA505C9-DE2C-40D9-9240-EC4D9F28E036}" type="presOf" srcId="{35C307AC-64C0-486A-BD44-CC53B73D92B5}" destId="{C304572C-3B42-44F4-81DE-D9DA4F261078}" srcOrd="0" destOrd="0" presId="urn:microsoft.com/office/officeart/2005/8/layout/list1"/>
    <dgm:cxn modelId="{4F2F77D6-B3B3-49B0-9ADC-5D56ABB13CAC}" srcId="{40B4722B-0E8D-4CA6-9211-6B08365E053D}" destId="{DB0F3B2A-6356-464F-B98C-CA396473FDED}" srcOrd="1" destOrd="0" parTransId="{DB5BB7CB-F9CE-4CB6-B047-FE95D1F4AB09}" sibTransId="{A2385C73-9E0B-49D5-A0F5-4F6EE6B295FC}"/>
    <dgm:cxn modelId="{F5FA4EE2-5229-49C8-8FDE-D735E500FA81}" type="presOf" srcId="{B8345DC9-855C-F348-94B8-974589E30DE5}" destId="{FF7FC56F-30BF-4017-83AE-36CB1AB41F14}" srcOrd="0" destOrd="0" presId="urn:microsoft.com/office/officeart/2005/8/layout/list1"/>
    <dgm:cxn modelId="{7D7C32FB-5E9B-4D27-8672-EADF40927812}" srcId="{40B4722B-0E8D-4CA6-9211-6B08365E053D}" destId="{35C307AC-64C0-486A-BD44-CC53B73D92B5}" srcOrd="0" destOrd="0" parTransId="{71BD92CC-631E-4E47-94F1-7D035FDD2A50}" sibTransId="{3FF3FC2B-DED9-4B79-803F-8304BDCDE16F}"/>
    <dgm:cxn modelId="{EBD164D9-0FF4-4F9D-85DE-891E8668F43E}" type="presParOf" srcId="{48A2AB3F-6960-48C2-8F72-530C4446B11F}" destId="{34A605C0-F907-4FAD-84E5-6B7D13228201}" srcOrd="0" destOrd="0" presId="urn:microsoft.com/office/officeart/2005/8/layout/list1"/>
    <dgm:cxn modelId="{009AD4EF-B6E7-465D-A548-7395BE55C886}" type="presParOf" srcId="{34A605C0-F907-4FAD-84E5-6B7D13228201}" destId="{BBCDE426-8DC5-4A85-836D-95F870E14CB7}" srcOrd="0" destOrd="0" presId="urn:microsoft.com/office/officeart/2005/8/layout/list1"/>
    <dgm:cxn modelId="{46B3EE05-DEBB-4543-BE5E-8FAE3D6B15BC}" type="presParOf" srcId="{34A605C0-F907-4FAD-84E5-6B7D13228201}" destId="{C94D88EA-03E5-465F-8499-19168B27B09C}" srcOrd="1" destOrd="0" presId="urn:microsoft.com/office/officeart/2005/8/layout/list1"/>
    <dgm:cxn modelId="{26DB1D81-D11A-45EE-84F3-A322ECC2C5A0}" type="presParOf" srcId="{48A2AB3F-6960-48C2-8F72-530C4446B11F}" destId="{035495CF-1018-4CA8-89A2-3FB96108507C}" srcOrd="1" destOrd="0" presId="urn:microsoft.com/office/officeart/2005/8/layout/list1"/>
    <dgm:cxn modelId="{6719D7E6-FB52-48EC-A01C-41C5B956BB83}" type="presParOf" srcId="{48A2AB3F-6960-48C2-8F72-530C4446B11F}" destId="{FF7FC56F-30BF-4017-83AE-36CB1AB41F14}" srcOrd="2" destOrd="0" presId="urn:microsoft.com/office/officeart/2005/8/layout/list1"/>
    <dgm:cxn modelId="{805CF0C8-7FD6-4F3A-83A6-76EAE4D13690}" type="presParOf" srcId="{48A2AB3F-6960-48C2-8F72-530C4446B11F}" destId="{66892812-320B-4855-A8BC-D96C09200592}" srcOrd="3" destOrd="0" presId="urn:microsoft.com/office/officeart/2005/8/layout/list1"/>
    <dgm:cxn modelId="{DEFB1A5F-8D1A-4B44-82EC-5E3650BE05B2}" type="presParOf" srcId="{48A2AB3F-6960-48C2-8F72-530C4446B11F}" destId="{2D01A47F-737D-4EDD-B284-7E3CA2DF72B7}" srcOrd="4" destOrd="0" presId="urn:microsoft.com/office/officeart/2005/8/layout/list1"/>
    <dgm:cxn modelId="{F22DD3A9-95B7-4C0E-BA64-7C5070C622B5}" type="presParOf" srcId="{2D01A47F-737D-4EDD-B284-7E3CA2DF72B7}" destId="{E21C8D86-E661-44B1-87C3-196E968E0738}" srcOrd="0" destOrd="0" presId="urn:microsoft.com/office/officeart/2005/8/layout/list1"/>
    <dgm:cxn modelId="{91664907-DAE2-485A-A037-D5D446FA2D0C}" type="presParOf" srcId="{2D01A47F-737D-4EDD-B284-7E3CA2DF72B7}" destId="{01409555-73C6-4472-8082-FBFCF79E580E}" srcOrd="1" destOrd="0" presId="urn:microsoft.com/office/officeart/2005/8/layout/list1"/>
    <dgm:cxn modelId="{8F4E3AF1-114E-42AB-BED8-D7E52B9458F7}" type="presParOf" srcId="{48A2AB3F-6960-48C2-8F72-530C4446B11F}" destId="{AB376C97-4A59-40BF-B2B5-E1C8180935D4}" srcOrd="5" destOrd="0" presId="urn:microsoft.com/office/officeart/2005/8/layout/list1"/>
    <dgm:cxn modelId="{003E79A8-0637-4263-8ED1-97A9E9F00F3B}" type="presParOf" srcId="{48A2AB3F-6960-48C2-8F72-530C4446B11F}" destId="{C304572C-3B42-44F4-81DE-D9DA4F261078}" srcOrd="6" destOrd="0" presId="urn:microsoft.com/office/officeart/2005/8/layout/list1"/>
    <dgm:cxn modelId="{898B6A0A-7243-495E-AE46-490D345C388F}" type="presParOf" srcId="{48A2AB3F-6960-48C2-8F72-530C4446B11F}" destId="{389221D1-2C9D-4FB1-94DD-76B3ECE4E0B6}" srcOrd="7" destOrd="0" presId="urn:microsoft.com/office/officeart/2005/8/layout/list1"/>
    <dgm:cxn modelId="{25B17AE0-DDD1-4CCF-952D-45EA99FC0375}" type="presParOf" srcId="{48A2AB3F-6960-48C2-8F72-530C4446B11F}" destId="{905E7DEB-9E26-48FE-BD24-6CB54894F2B6}" srcOrd="8" destOrd="0" presId="urn:microsoft.com/office/officeart/2005/8/layout/list1"/>
    <dgm:cxn modelId="{E6C97930-157D-4527-978E-4DE60DAE00BC}" type="presParOf" srcId="{905E7DEB-9E26-48FE-BD24-6CB54894F2B6}" destId="{D0916172-1BB6-40BC-B2A1-BD6749F69E86}" srcOrd="0" destOrd="0" presId="urn:microsoft.com/office/officeart/2005/8/layout/list1"/>
    <dgm:cxn modelId="{1FADAFF2-66E1-410F-90E6-9701E76253AF}" type="presParOf" srcId="{905E7DEB-9E26-48FE-BD24-6CB54894F2B6}" destId="{2B79BE39-B9F9-410A-9215-5D354D32B78B}" srcOrd="1" destOrd="0" presId="urn:microsoft.com/office/officeart/2005/8/layout/list1"/>
    <dgm:cxn modelId="{8614ABB4-AA0E-4FBE-AD24-FEBFEC2F1639}" type="presParOf" srcId="{48A2AB3F-6960-48C2-8F72-530C4446B11F}" destId="{F5F449DC-2176-406E-8B76-2B5C5BCC6A68}" srcOrd="9" destOrd="0" presId="urn:microsoft.com/office/officeart/2005/8/layout/list1"/>
    <dgm:cxn modelId="{B1658D19-2F63-4EF1-B8A4-49278E56E237}" type="presParOf" srcId="{48A2AB3F-6960-48C2-8F72-530C4446B11F}" destId="{01A1A7DA-6247-4270-A24C-C97365321CC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1DCD5B-618C-D749-8AF0-6F4294F4F208}" type="doc">
      <dgm:prSet loTypeId="urn:microsoft.com/office/officeart/2005/8/layout/hList1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B408CE66-DCB7-7145-91EA-B3CD5334D103}">
      <dgm:prSet phldrT="[Texto]"/>
      <dgm:spPr/>
      <dgm:t>
        <a:bodyPr/>
        <a:lstStyle/>
        <a:p>
          <a:r>
            <a:rPr lang="es-MX"/>
            <a:t>Prorrogable al 31/07/2025, inclusive.</a:t>
          </a:r>
        </a:p>
      </dgm:t>
    </dgm:pt>
    <dgm:pt modelId="{6357A883-FE32-4545-BF45-DCB781D51996}" type="parTrans" cxnId="{8220CCA3-865B-C445-ABCB-061DA99E8201}">
      <dgm:prSet/>
      <dgm:spPr/>
      <dgm:t>
        <a:bodyPr/>
        <a:lstStyle/>
        <a:p>
          <a:endParaRPr lang="es-MX"/>
        </a:p>
      </dgm:t>
    </dgm:pt>
    <dgm:pt modelId="{DE4C1481-03C2-6A40-97F0-9B74BCCF5169}" type="sibTrans" cxnId="{8220CCA3-865B-C445-ABCB-061DA99E8201}">
      <dgm:prSet/>
      <dgm:spPr/>
      <dgm:t>
        <a:bodyPr/>
        <a:lstStyle/>
        <a:p>
          <a:endParaRPr lang="es-MX"/>
        </a:p>
      </dgm:t>
    </dgm:pt>
    <dgm:pt modelId="{A4FFBAF9-CED7-49E4-8DA2-227237757C9F}">
      <dgm:prSet phldrT="[Texto]"/>
      <dgm:spPr/>
      <dgm:t>
        <a:bodyPr/>
        <a:lstStyle/>
        <a:p>
          <a:endParaRPr lang="es-MX"/>
        </a:p>
      </dgm:t>
    </dgm:pt>
    <dgm:pt modelId="{2192C95F-BBCF-4E6E-98F1-2276C2DEE783}" type="parTrans" cxnId="{6F4423C6-BDC5-423D-A9EC-92EA8466FBC2}">
      <dgm:prSet/>
      <dgm:spPr/>
      <dgm:t>
        <a:bodyPr/>
        <a:lstStyle/>
        <a:p>
          <a:endParaRPr lang="es-AR"/>
        </a:p>
      </dgm:t>
    </dgm:pt>
    <dgm:pt modelId="{DDACE55E-B3F7-473A-9B54-C0E37B2FC668}" type="sibTrans" cxnId="{6F4423C6-BDC5-423D-A9EC-92EA8466FBC2}">
      <dgm:prSet/>
      <dgm:spPr/>
      <dgm:t>
        <a:bodyPr/>
        <a:lstStyle/>
        <a:p>
          <a:endParaRPr lang="es-AR"/>
        </a:p>
      </dgm:t>
    </dgm:pt>
    <dgm:pt modelId="{BB1E2AC6-95D4-4F40-9DA4-5C747B5A33C2}">
      <dgm:prSet phldrT="[Texto]"/>
      <dgm:spPr/>
      <dgm:t>
        <a:bodyPr/>
        <a:lstStyle/>
        <a:p>
          <a:r>
            <a:rPr lang="es-MX"/>
            <a:t>Hasta el 30/04/2025, inclusive.</a:t>
          </a:r>
        </a:p>
      </dgm:t>
    </dgm:pt>
    <dgm:pt modelId="{8C8316D5-DEDC-234C-A6A5-D93303A33E18}" type="sibTrans" cxnId="{2D522BF9-5287-814A-AD67-73941CEB94E4}">
      <dgm:prSet/>
      <dgm:spPr/>
      <dgm:t>
        <a:bodyPr/>
        <a:lstStyle/>
        <a:p>
          <a:endParaRPr lang="es-MX"/>
        </a:p>
      </dgm:t>
    </dgm:pt>
    <dgm:pt modelId="{21580F44-623E-AE47-A74E-3ACEF40D345F}" type="parTrans" cxnId="{2D522BF9-5287-814A-AD67-73941CEB94E4}">
      <dgm:prSet/>
      <dgm:spPr/>
      <dgm:t>
        <a:bodyPr/>
        <a:lstStyle/>
        <a:p>
          <a:endParaRPr lang="es-MX"/>
        </a:p>
      </dgm:t>
    </dgm:pt>
    <dgm:pt modelId="{1DB09D75-FDDF-F446-9BE6-DDE1CB581E38}">
      <dgm:prSet phldrT="[Texto]"/>
      <dgm:spPr/>
      <dgm:t>
        <a:bodyPr/>
        <a:lstStyle/>
        <a:p>
          <a:r>
            <a:rPr lang="es-MX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rPr>
            <a:t>Plazo de vigencia</a:t>
          </a:r>
        </a:p>
      </dgm:t>
    </dgm:pt>
    <dgm:pt modelId="{DDE38E53-BA37-E14D-8B94-F53DD489883D}" type="sibTrans" cxnId="{74704E42-0694-364D-9F2E-FDE18195A2EE}">
      <dgm:prSet/>
      <dgm:spPr/>
      <dgm:t>
        <a:bodyPr/>
        <a:lstStyle/>
        <a:p>
          <a:endParaRPr lang="es-MX"/>
        </a:p>
      </dgm:t>
    </dgm:pt>
    <dgm:pt modelId="{79A08E3C-660E-294B-A747-BE1059F160DC}" type="parTrans" cxnId="{74704E42-0694-364D-9F2E-FDE18195A2EE}">
      <dgm:prSet/>
      <dgm:spPr/>
      <dgm:t>
        <a:bodyPr/>
        <a:lstStyle/>
        <a:p>
          <a:endParaRPr lang="es-MX"/>
        </a:p>
      </dgm:t>
    </dgm:pt>
    <dgm:pt modelId="{E3FA0ECC-7821-4186-AE97-BE80BB095C3E}" type="pres">
      <dgm:prSet presAssocID="{B31DCD5B-618C-D749-8AF0-6F4294F4F208}" presName="Name0" presStyleCnt="0">
        <dgm:presLayoutVars>
          <dgm:dir/>
          <dgm:animLvl val="lvl"/>
          <dgm:resizeHandles val="exact"/>
        </dgm:presLayoutVars>
      </dgm:prSet>
      <dgm:spPr/>
    </dgm:pt>
    <dgm:pt modelId="{D9A40DD4-81FA-4EB4-A2BA-927CAC515EF8}" type="pres">
      <dgm:prSet presAssocID="{1DB09D75-FDDF-F446-9BE6-DDE1CB581E38}" presName="composite" presStyleCnt="0"/>
      <dgm:spPr/>
    </dgm:pt>
    <dgm:pt modelId="{69B32119-5A07-476F-B07F-071C5395B709}" type="pres">
      <dgm:prSet presAssocID="{1DB09D75-FDDF-F446-9BE6-DDE1CB581E38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FF027681-7248-440D-ADE6-9A99092FCEF0}" type="pres">
      <dgm:prSet presAssocID="{1DB09D75-FDDF-F446-9BE6-DDE1CB581E38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7AD7CA17-8E6C-475C-BF1D-544153EE866B}" type="presOf" srcId="{1DB09D75-FDDF-F446-9BE6-DDE1CB581E38}" destId="{69B32119-5A07-476F-B07F-071C5395B709}" srcOrd="0" destOrd="0" presId="urn:microsoft.com/office/officeart/2005/8/layout/hList1"/>
    <dgm:cxn modelId="{74704E42-0694-364D-9F2E-FDE18195A2EE}" srcId="{B31DCD5B-618C-D749-8AF0-6F4294F4F208}" destId="{1DB09D75-FDDF-F446-9BE6-DDE1CB581E38}" srcOrd="0" destOrd="0" parTransId="{79A08E3C-660E-294B-A747-BE1059F160DC}" sibTransId="{DDE38E53-BA37-E14D-8B94-F53DD489883D}"/>
    <dgm:cxn modelId="{1562C158-6CB3-44F4-8FA1-28C7059A14B9}" type="presOf" srcId="{A4FFBAF9-CED7-49E4-8DA2-227237757C9F}" destId="{FF027681-7248-440D-ADE6-9A99092FCEF0}" srcOrd="0" destOrd="1" presId="urn:microsoft.com/office/officeart/2005/8/layout/hList1"/>
    <dgm:cxn modelId="{AE8F4E7A-23A9-49AC-8EB3-8A3392A92B28}" type="presOf" srcId="{B31DCD5B-618C-D749-8AF0-6F4294F4F208}" destId="{E3FA0ECC-7821-4186-AE97-BE80BB095C3E}" srcOrd="0" destOrd="0" presId="urn:microsoft.com/office/officeart/2005/8/layout/hList1"/>
    <dgm:cxn modelId="{02671A9B-9AD3-4D52-B8FA-FB7FCD36E2D2}" type="presOf" srcId="{B408CE66-DCB7-7145-91EA-B3CD5334D103}" destId="{FF027681-7248-440D-ADE6-9A99092FCEF0}" srcOrd="0" destOrd="2" presId="urn:microsoft.com/office/officeart/2005/8/layout/hList1"/>
    <dgm:cxn modelId="{8220CCA3-865B-C445-ABCB-061DA99E8201}" srcId="{1DB09D75-FDDF-F446-9BE6-DDE1CB581E38}" destId="{B408CE66-DCB7-7145-91EA-B3CD5334D103}" srcOrd="2" destOrd="0" parTransId="{6357A883-FE32-4545-BF45-DCB781D51996}" sibTransId="{DE4C1481-03C2-6A40-97F0-9B74BCCF5169}"/>
    <dgm:cxn modelId="{6F4423C6-BDC5-423D-A9EC-92EA8466FBC2}" srcId="{1DB09D75-FDDF-F446-9BE6-DDE1CB581E38}" destId="{A4FFBAF9-CED7-49E4-8DA2-227237757C9F}" srcOrd="1" destOrd="0" parTransId="{2192C95F-BBCF-4E6E-98F1-2276C2DEE783}" sibTransId="{DDACE55E-B3F7-473A-9B54-C0E37B2FC668}"/>
    <dgm:cxn modelId="{2D522BF9-5287-814A-AD67-73941CEB94E4}" srcId="{1DB09D75-FDDF-F446-9BE6-DDE1CB581E38}" destId="{BB1E2AC6-95D4-4F40-9DA4-5C747B5A33C2}" srcOrd="0" destOrd="0" parTransId="{21580F44-623E-AE47-A74E-3ACEF40D345F}" sibTransId="{8C8316D5-DEDC-234C-A6A5-D93303A33E18}"/>
    <dgm:cxn modelId="{72AE53FB-B989-4506-BB51-9F5B7659AE78}" type="presOf" srcId="{BB1E2AC6-95D4-4F40-9DA4-5C747B5A33C2}" destId="{FF027681-7248-440D-ADE6-9A99092FCEF0}" srcOrd="0" destOrd="0" presId="urn:microsoft.com/office/officeart/2005/8/layout/hList1"/>
    <dgm:cxn modelId="{51E8FF52-ED65-4DA6-B32D-CD4FC164B125}" type="presParOf" srcId="{E3FA0ECC-7821-4186-AE97-BE80BB095C3E}" destId="{D9A40DD4-81FA-4EB4-A2BA-927CAC515EF8}" srcOrd="0" destOrd="0" presId="urn:microsoft.com/office/officeart/2005/8/layout/hList1"/>
    <dgm:cxn modelId="{743CB90C-0E59-489C-A7ED-A61F9AB2FFFE}" type="presParOf" srcId="{D9A40DD4-81FA-4EB4-A2BA-927CAC515EF8}" destId="{69B32119-5A07-476F-B07F-071C5395B709}" srcOrd="0" destOrd="0" presId="urn:microsoft.com/office/officeart/2005/8/layout/hList1"/>
    <dgm:cxn modelId="{D5A26D87-1109-4AC0-994C-69755049BDAF}" type="presParOf" srcId="{D9A40DD4-81FA-4EB4-A2BA-927CAC515EF8}" destId="{FF027681-7248-440D-ADE6-9A99092FCEF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9A28E-5F70-4F5E-8F08-39D837681017}">
      <dsp:nvSpPr>
        <dsp:cNvPr id="0" name=""/>
        <dsp:cNvSpPr/>
      </dsp:nvSpPr>
      <dsp:spPr>
        <a:xfrm>
          <a:off x="0" y="1317712"/>
          <a:ext cx="9144000" cy="175695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3DBECF-E2C3-4DE0-8572-4460E3C7DE2D}">
      <dsp:nvSpPr>
        <dsp:cNvPr id="0" name=""/>
        <dsp:cNvSpPr/>
      </dsp:nvSpPr>
      <dsp:spPr>
        <a:xfrm>
          <a:off x="3063" y="0"/>
          <a:ext cx="1294995" cy="1756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Ley 26.476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2009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CFK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Julio Cobos</a:t>
          </a:r>
        </a:p>
      </dsp:txBody>
      <dsp:txXfrm>
        <a:off x="3063" y="0"/>
        <a:ext cx="1294995" cy="1756950"/>
      </dsp:txXfrm>
    </dsp:sp>
    <dsp:sp modelId="{C34E6DB3-1F63-4020-A56A-CF76103A4847}">
      <dsp:nvSpPr>
        <dsp:cNvPr id="0" name=""/>
        <dsp:cNvSpPr/>
      </dsp:nvSpPr>
      <dsp:spPr>
        <a:xfrm>
          <a:off x="430942" y="1976569"/>
          <a:ext cx="439237" cy="4392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98AE0-7AA7-4A72-81C7-6C8507C8BC8C}">
      <dsp:nvSpPr>
        <dsp:cNvPr id="0" name=""/>
        <dsp:cNvSpPr/>
      </dsp:nvSpPr>
      <dsp:spPr>
        <a:xfrm>
          <a:off x="1331210" y="2635425"/>
          <a:ext cx="1458439" cy="1756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Ley 26.860 (CEDIN)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2013/2015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CFK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Amado </a:t>
          </a:r>
          <a:r>
            <a:rPr lang="es-ES" sz="1400" b="1" kern="1200" err="1"/>
            <a:t>Boudou</a:t>
          </a:r>
          <a:r>
            <a:rPr lang="es-ES" sz="1400" kern="1200"/>
            <a:t> </a:t>
          </a:r>
          <a:endParaRPr lang="es-AR" sz="1400" kern="1200"/>
        </a:p>
      </dsp:txBody>
      <dsp:txXfrm>
        <a:off x="1331210" y="2635425"/>
        <a:ext cx="1458439" cy="1756950"/>
      </dsp:txXfrm>
    </dsp:sp>
    <dsp:sp modelId="{EB8F623D-D10B-4B06-BB18-ABA4D2874C98}">
      <dsp:nvSpPr>
        <dsp:cNvPr id="0" name=""/>
        <dsp:cNvSpPr/>
      </dsp:nvSpPr>
      <dsp:spPr>
        <a:xfrm>
          <a:off x="1840811" y="1976569"/>
          <a:ext cx="439237" cy="439237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FC1DA0-4C84-4341-9311-31EED1E44CBA}">
      <dsp:nvSpPr>
        <dsp:cNvPr id="0" name=""/>
        <dsp:cNvSpPr/>
      </dsp:nvSpPr>
      <dsp:spPr>
        <a:xfrm>
          <a:off x="2822801" y="0"/>
          <a:ext cx="1689730" cy="1756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Ley 27.260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2016/2017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Mauricio Macri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Gabriela Michetti</a:t>
          </a:r>
          <a:endParaRPr lang="es-AR" sz="1400" b="1" kern="1200"/>
        </a:p>
      </dsp:txBody>
      <dsp:txXfrm>
        <a:off x="2822801" y="0"/>
        <a:ext cx="1689730" cy="1756950"/>
      </dsp:txXfrm>
    </dsp:sp>
    <dsp:sp modelId="{6EC90C8A-C22A-4B59-9424-AE3015C7435B}">
      <dsp:nvSpPr>
        <dsp:cNvPr id="0" name=""/>
        <dsp:cNvSpPr/>
      </dsp:nvSpPr>
      <dsp:spPr>
        <a:xfrm>
          <a:off x="3448047" y="1976569"/>
          <a:ext cx="439237" cy="4392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5FEB1-A9E8-4900-9601-83F6EAF4EA66}">
      <dsp:nvSpPr>
        <dsp:cNvPr id="0" name=""/>
        <dsp:cNvSpPr/>
      </dsp:nvSpPr>
      <dsp:spPr>
        <a:xfrm>
          <a:off x="4545682" y="2635425"/>
          <a:ext cx="1933128" cy="1756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Ley 27.541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(Moratoria)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2020/2021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Alberto Fernández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CFK </a:t>
          </a:r>
          <a:endParaRPr lang="es-AR" sz="1400" b="1" kern="1200"/>
        </a:p>
      </dsp:txBody>
      <dsp:txXfrm>
        <a:off x="4545682" y="2635425"/>
        <a:ext cx="1933128" cy="1756950"/>
      </dsp:txXfrm>
    </dsp:sp>
    <dsp:sp modelId="{66E1D264-FD2C-43E7-9FC7-C75B75721C33}">
      <dsp:nvSpPr>
        <dsp:cNvPr id="0" name=""/>
        <dsp:cNvSpPr/>
      </dsp:nvSpPr>
      <dsp:spPr>
        <a:xfrm>
          <a:off x="5292628" y="1976569"/>
          <a:ext cx="439237" cy="439237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1050E4-54E4-4AAC-ACDA-0C912DC1C1CF}">
      <dsp:nvSpPr>
        <dsp:cNvPr id="0" name=""/>
        <dsp:cNvSpPr/>
      </dsp:nvSpPr>
      <dsp:spPr>
        <a:xfrm>
          <a:off x="6511962" y="0"/>
          <a:ext cx="1714573" cy="1756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Ley 27.619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(Construcción)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2022/2023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Alberto Fernández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CFK</a:t>
          </a:r>
          <a:endParaRPr lang="es-AR" sz="1400" b="1" kern="1200"/>
        </a:p>
      </dsp:txBody>
      <dsp:txXfrm>
        <a:off x="6511962" y="0"/>
        <a:ext cx="1714573" cy="1756950"/>
      </dsp:txXfrm>
    </dsp:sp>
    <dsp:sp modelId="{A5DD47A9-928C-47B0-9A9D-02409278CCA6}">
      <dsp:nvSpPr>
        <dsp:cNvPr id="0" name=""/>
        <dsp:cNvSpPr/>
      </dsp:nvSpPr>
      <dsp:spPr>
        <a:xfrm>
          <a:off x="7149630" y="1976569"/>
          <a:ext cx="439237" cy="4392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050F2-EF6D-4DB4-860C-3783EBF9A337}">
      <dsp:nvSpPr>
        <dsp:cNvPr id="0" name=""/>
        <dsp:cNvSpPr/>
      </dsp:nvSpPr>
      <dsp:spPr>
        <a:xfrm>
          <a:off x="136638" y="912945"/>
          <a:ext cx="838110" cy="83811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97CF2-4DB8-43F3-8910-726F078A185F}">
      <dsp:nvSpPr>
        <dsp:cNvPr id="0" name=""/>
        <dsp:cNvSpPr/>
      </dsp:nvSpPr>
      <dsp:spPr>
        <a:xfrm>
          <a:off x="312641" y="1088948"/>
          <a:ext cx="486103" cy="4861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AEF8E3-9C0D-4165-9874-082D243A057D}">
      <dsp:nvSpPr>
        <dsp:cNvPr id="0" name=""/>
        <dsp:cNvSpPr/>
      </dsp:nvSpPr>
      <dsp:spPr>
        <a:xfrm>
          <a:off x="1154343" y="912945"/>
          <a:ext cx="1975545" cy="838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rPr>
            <a:t>Bienes en Argentina</a:t>
          </a:r>
          <a:endParaRPr lang="es-AR" sz="3000" kern="1200" dirty="0">
            <a:latin typeface="ADLaM Display" panose="02010000000000000000" pitchFamily="2" charset="0"/>
            <a:ea typeface="ADLaM Display" panose="02010000000000000000" pitchFamily="2" charset="0"/>
            <a:cs typeface="ADLaM Display" panose="02010000000000000000" pitchFamily="2" charset="0"/>
          </a:endParaRPr>
        </a:p>
      </dsp:txBody>
      <dsp:txXfrm>
        <a:off x="1154343" y="912945"/>
        <a:ext cx="1975545" cy="838110"/>
      </dsp:txXfrm>
    </dsp:sp>
    <dsp:sp modelId="{382B7E7A-605D-4C8D-B9CC-618E4A1A70FD}">
      <dsp:nvSpPr>
        <dsp:cNvPr id="0" name=""/>
        <dsp:cNvSpPr/>
      </dsp:nvSpPr>
      <dsp:spPr>
        <a:xfrm>
          <a:off x="3474111" y="912945"/>
          <a:ext cx="838110" cy="83811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6BF0B4-4BA8-4263-A8C4-F0769F85DD9D}">
      <dsp:nvSpPr>
        <dsp:cNvPr id="0" name=""/>
        <dsp:cNvSpPr/>
      </dsp:nvSpPr>
      <dsp:spPr>
        <a:xfrm>
          <a:off x="3650114" y="1088948"/>
          <a:ext cx="486103" cy="4861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11FF5-2C93-44B1-9864-4E11305278E8}">
      <dsp:nvSpPr>
        <dsp:cNvPr id="0" name=""/>
        <dsp:cNvSpPr/>
      </dsp:nvSpPr>
      <dsp:spPr>
        <a:xfrm>
          <a:off x="4491816" y="912945"/>
          <a:ext cx="1975545" cy="838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rPr>
            <a:t>Bienes en el Exterior</a:t>
          </a:r>
          <a:endParaRPr lang="es-AR" sz="3000" kern="1200">
            <a:latin typeface="ADLaM Display" panose="02010000000000000000" pitchFamily="2" charset="0"/>
            <a:ea typeface="ADLaM Display" panose="02010000000000000000" pitchFamily="2" charset="0"/>
            <a:cs typeface="ADLaM Display" panose="02010000000000000000" pitchFamily="2" charset="0"/>
          </a:endParaRPr>
        </a:p>
      </dsp:txBody>
      <dsp:txXfrm>
        <a:off x="4491816" y="912945"/>
        <a:ext cx="1975545" cy="83811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6A177-FAE5-4A72-8929-5ABFEA0E3A26}">
      <dsp:nvSpPr>
        <dsp:cNvPr id="0" name=""/>
        <dsp:cNvSpPr/>
      </dsp:nvSpPr>
      <dsp:spPr>
        <a:xfrm>
          <a:off x="2867" y="1965590"/>
          <a:ext cx="3493762" cy="13975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/>
            <a:t>Manifestación de Adhesión</a:t>
          </a:r>
          <a:endParaRPr lang="es-AR" sz="2200" b="1" kern="1200" dirty="0"/>
        </a:p>
      </dsp:txBody>
      <dsp:txXfrm>
        <a:off x="701619" y="1965590"/>
        <a:ext cx="2096258" cy="1397504"/>
      </dsp:txXfrm>
    </dsp:sp>
    <dsp:sp modelId="{DAA54C57-E118-428B-AB10-A720FBBC1B68}">
      <dsp:nvSpPr>
        <dsp:cNvPr id="0" name=""/>
        <dsp:cNvSpPr/>
      </dsp:nvSpPr>
      <dsp:spPr>
        <a:xfrm>
          <a:off x="3147253" y="1965590"/>
          <a:ext cx="3493762" cy="13975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/>
            <a:t>Pago Adelantado Obligatorio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/>
            <a:t>(Mín.: 75% IER)</a:t>
          </a:r>
          <a:endParaRPr lang="es-AR" sz="2200" b="1" kern="1200" dirty="0"/>
        </a:p>
      </dsp:txBody>
      <dsp:txXfrm>
        <a:off x="3846005" y="1965590"/>
        <a:ext cx="2096258" cy="1397504"/>
      </dsp:txXfrm>
    </dsp:sp>
    <dsp:sp modelId="{0C44D543-87C7-4E93-8981-0CC191A484BF}">
      <dsp:nvSpPr>
        <dsp:cNvPr id="0" name=""/>
        <dsp:cNvSpPr/>
      </dsp:nvSpPr>
      <dsp:spPr>
        <a:xfrm>
          <a:off x="6291639" y="1965590"/>
          <a:ext cx="3493762" cy="13975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/>
            <a:t>Declaración Jurada de Regularización</a:t>
          </a:r>
          <a:endParaRPr lang="es-AR" sz="2200" b="1" kern="1200" dirty="0"/>
        </a:p>
      </dsp:txBody>
      <dsp:txXfrm>
        <a:off x="6990391" y="1965590"/>
        <a:ext cx="2096258" cy="139750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7FEB5-619D-4D3A-A480-41F483C38D6D}">
      <dsp:nvSpPr>
        <dsp:cNvPr id="0" name=""/>
        <dsp:cNvSpPr/>
      </dsp:nvSpPr>
      <dsp:spPr>
        <a:xfrm>
          <a:off x="0" y="3405263"/>
          <a:ext cx="7914807" cy="1117683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Se deberá presentar la documentación necesaria para acreditar la titularidad o posesión de los bienes regularizados </a:t>
          </a:r>
          <a:endParaRPr lang="es-AR" sz="2100" kern="1200"/>
        </a:p>
      </dsp:txBody>
      <dsp:txXfrm>
        <a:off x="0" y="3405263"/>
        <a:ext cx="7914807" cy="1117683"/>
      </dsp:txXfrm>
    </dsp:sp>
    <dsp:sp modelId="{B216DAB5-31AC-421F-AEA6-1D8ADDF83466}">
      <dsp:nvSpPr>
        <dsp:cNvPr id="0" name=""/>
        <dsp:cNvSpPr/>
      </dsp:nvSpPr>
      <dsp:spPr>
        <a:xfrm rot="10800000">
          <a:off x="0" y="1703031"/>
          <a:ext cx="7914807" cy="1718997"/>
        </a:xfrm>
        <a:prstGeom prst="upArrowCallout">
          <a:avLst/>
        </a:prstGeom>
        <a:solidFill>
          <a:schemeClr val="accent1">
            <a:shade val="50000"/>
            <a:hueOff val="-11033"/>
            <a:satOff val="-5235"/>
            <a:lumOff val="311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Los contribuyentes deberán identificar los bienes respecto de los cuales solicitan la aplicación </a:t>
          </a:r>
          <a:endParaRPr lang="es-AR" sz="2100" kern="1200" dirty="0"/>
        </a:p>
      </dsp:txBody>
      <dsp:txXfrm rot="10800000">
        <a:off x="0" y="1703031"/>
        <a:ext cx="7914807" cy="1116953"/>
      </dsp:txXfrm>
    </dsp:sp>
    <dsp:sp modelId="{60AA13B9-E22B-49F2-A64D-73D2C32DCE43}">
      <dsp:nvSpPr>
        <dsp:cNvPr id="0" name=""/>
        <dsp:cNvSpPr/>
      </dsp:nvSpPr>
      <dsp:spPr>
        <a:xfrm rot="10800000">
          <a:off x="0" y="799"/>
          <a:ext cx="7914807" cy="1718997"/>
        </a:xfrm>
        <a:prstGeom prst="upArrowCallout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15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Declaración jurada de regularización</a:t>
          </a:r>
          <a:r>
            <a:rPr lang="es-ES" sz="2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es-AR" sz="2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0" y="799"/>
        <a:ext cx="7914807" cy="111695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7F6A6-C090-48CC-BE40-4A1711EA3503}">
      <dsp:nvSpPr>
        <dsp:cNvPr id="0" name=""/>
        <dsp:cNvSpPr/>
      </dsp:nvSpPr>
      <dsp:spPr>
        <a:xfrm>
          <a:off x="3290260" y="2099190"/>
          <a:ext cx="1533487" cy="1433660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Base Imponible en USD</a:t>
          </a:r>
          <a:endParaRPr lang="es-AR" sz="1600" b="1" kern="1200" dirty="0"/>
        </a:p>
      </dsp:txBody>
      <dsp:txXfrm>
        <a:off x="3514834" y="2309145"/>
        <a:ext cx="1084339" cy="1013750"/>
      </dsp:txXfrm>
    </dsp:sp>
    <dsp:sp modelId="{E9BC7882-3EAC-4980-AD8A-9A5CFAAEAC4E}">
      <dsp:nvSpPr>
        <dsp:cNvPr id="0" name=""/>
        <dsp:cNvSpPr/>
      </dsp:nvSpPr>
      <dsp:spPr>
        <a:xfrm rot="16200000">
          <a:off x="3961027" y="1681322"/>
          <a:ext cx="191953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600" kern="1200"/>
        </a:p>
      </dsp:txBody>
      <dsp:txXfrm>
        <a:off x="3989820" y="1807000"/>
        <a:ext cx="134367" cy="290655"/>
      </dsp:txXfrm>
    </dsp:sp>
    <dsp:sp modelId="{73C89E41-6194-4E20-B20E-035C54A188CC}">
      <dsp:nvSpPr>
        <dsp:cNvPr id="0" name=""/>
        <dsp:cNvSpPr/>
      </dsp:nvSpPr>
      <dsp:spPr>
        <a:xfrm>
          <a:off x="3059636" y="-92875"/>
          <a:ext cx="1994736" cy="18298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Valor Total de los bienes regularizados</a:t>
          </a:r>
          <a:endParaRPr lang="es-AR" sz="1600" kern="1200" dirty="0"/>
        </a:p>
      </dsp:txBody>
      <dsp:txXfrm>
        <a:off x="3351758" y="175106"/>
        <a:ext cx="1410492" cy="1293927"/>
      </dsp:txXfrm>
    </dsp:sp>
    <dsp:sp modelId="{35B8A668-F87F-4358-BA72-0501551DEE24}">
      <dsp:nvSpPr>
        <dsp:cNvPr id="0" name=""/>
        <dsp:cNvSpPr/>
      </dsp:nvSpPr>
      <dsp:spPr>
        <a:xfrm>
          <a:off x="4867756" y="2573808"/>
          <a:ext cx="106021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600" kern="1200"/>
        </a:p>
      </dsp:txBody>
      <dsp:txXfrm>
        <a:off x="4867756" y="2670693"/>
        <a:ext cx="74215" cy="290655"/>
      </dsp:txXfrm>
    </dsp:sp>
    <dsp:sp modelId="{1A40A1F7-D0E9-4F8C-A5AE-5A4A7EAAB05B}">
      <dsp:nvSpPr>
        <dsp:cNvPr id="0" name=""/>
        <dsp:cNvSpPr/>
      </dsp:nvSpPr>
      <dsp:spPr>
        <a:xfrm>
          <a:off x="5023788" y="1931531"/>
          <a:ext cx="2054335" cy="17689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Tipo de Cambio de Regularización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USD 1 = ARS 1.000</a:t>
          </a:r>
          <a:endParaRPr lang="es-AR" sz="1600" kern="1200" dirty="0"/>
        </a:p>
      </dsp:txBody>
      <dsp:txXfrm>
        <a:off x="5324638" y="2190592"/>
        <a:ext cx="1452635" cy="1250857"/>
      </dsp:txXfrm>
    </dsp:sp>
    <dsp:sp modelId="{919C1DC1-0311-4B02-A17D-5F06D5948109}">
      <dsp:nvSpPr>
        <dsp:cNvPr id="0" name=""/>
        <dsp:cNvSpPr/>
      </dsp:nvSpPr>
      <dsp:spPr>
        <a:xfrm rot="5400000">
          <a:off x="3904482" y="3569781"/>
          <a:ext cx="305042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600" kern="1200"/>
        </a:p>
      </dsp:txBody>
      <dsp:txXfrm>
        <a:off x="3950239" y="3620910"/>
        <a:ext cx="213529" cy="290655"/>
      </dsp:txXfrm>
    </dsp:sp>
    <dsp:sp modelId="{065DBA45-F5FC-40F4-9683-781969F3C5D8}">
      <dsp:nvSpPr>
        <dsp:cNvPr id="0" name=""/>
        <dsp:cNvSpPr/>
      </dsp:nvSpPr>
      <dsp:spPr>
        <a:xfrm>
          <a:off x="3205127" y="4108403"/>
          <a:ext cx="1703753" cy="14031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Valores en otras ME se convertirán a USD</a:t>
          </a:r>
          <a:endParaRPr lang="es-AR" sz="1600" kern="1200" dirty="0"/>
        </a:p>
      </dsp:txBody>
      <dsp:txXfrm>
        <a:off x="3454636" y="4313888"/>
        <a:ext cx="1204735" cy="992168"/>
      </dsp:txXfrm>
    </dsp:sp>
    <dsp:sp modelId="{AA85ECEC-3283-4934-A755-8E877009993B}">
      <dsp:nvSpPr>
        <dsp:cNvPr id="0" name=""/>
        <dsp:cNvSpPr/>
      </dsp:nvSpPr>
      <dsp:spPr>
        <a:xfrm rot="10800000">
          <a:off x="3129736" y="2573808"/>
          <a:ext cx="113437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600" kern="1200"/>
        </a:p>
      </dsp:txBody>
      <dsp:txXfrm rot="10800000">
        <a:off x="3163767" y="2670693"/>
        <a:ext cx="79406" cy="290655"/>
      </dsp:txXfrm>
    </dsp:sp>
    <dsp:sp modelId="{FBAB52DF-E7DA-433D-B299-0A75CB40958D}">
      <dsp:nvSpPr>
        <dsp:cNvPr id="0" name=""/>
        <dsp:cNvSpPr/>
      </dsp:nvSpPr>
      <dsp:spPr>
        <a:xfrm>
          <a:off x="1049876" y="1945451"/>
          <a:ext cx="2026352" cy="1741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Los valores en ARS se convertirán la TC de Regularización</a:t>
          </a:r>
          <a:endParaRPr lang="es-AR" sz="1600" kern="1200" dirty="0"/>
        </a:p>
      </dsp:txBody>
      <dsp:txXfrm>
        <a:off x="1346628" y="2200435"/>
        <a:ext cx="1432848" cy="123117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E71CA-A6B6-4264-B40E-713F9D2EFE0C}">
      <dsp:nvSpPr>
        <dsp:cNvPr id="0" name=""/>
        <dsp:cNvSpPr/>
      </dsp:nvSpPr>
      <dsp:spPr>
        <a:xfrm>
          <a:off x="0" y="0"/>
          <a:ext cx="10516253" cy="159524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rPr>
            <a:t>Criptomonedas, </a:t>
          </a:r>
          <a:r>
            <a:rPr lang="es-ES" sz="2800" b="1" kern="1200" dirty="0" err="1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rPr>
            <a:t>criptoactivos</a:t>
          </a:r>
          <a:r>
            <a:rPr lang="es-ES" sz="2800" b="1" kern="1200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rPr>
            <a:t> y demás activos virtuales</a:t>
          </a:r>
          <a:endParaRPr lang="es-AR" sz="2800" kern="1200" dirty="0">
            <a:solidFill>
              <a:schemeClr val="bg1"/>
            </a:solidFill>
          </a:endParaRPr>
        </a:p>
      </dsp:txBody>
      <dsp:txXfrm>
        <a:off x="0" y="0"/>
        <a:ext cx="10516253" cy="1595245"/>
      </dsp:txXfrm>
    </dsp:sp>
    <dsp:sp modelId="{01F4C56A-6C60-4854-96B6-3D55056384F0}">
      <dsp:nvSpPr>
        <dsp:cNvPr id="0" name=""/>
        <dsp:cNvSpPr/>
      </dsp:nvSpPr>
      <dsp:spPr>
        <a:xfrm>
          <a:off x="5134" y="1595245"/>
          <a:ext cx="3501994" cy="3350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Abadi" panose="020B0604020104020204" pitchFamily="34" charset="0"/>
              <a:cs typeface="Aharoni" panose="02010803020104030203" pitchFamily="2" charset="-79"/>
            </a:rPr>
            <a:t>Serán Activos del país, si estaban en custodia y/o administración al 31-12-2023, de un Proveedor de Servicios de Activos Virtuales que esté inscripto ante la CNV.</a:t>
          </a:r>
          <a:endParaRPr lang="es-AR" sz="2400" kern="1200" dirty="0">
            <a:latin typeface="Abadi" panose="020B0604020104020204" pitchFamily="34" charset="0"/>
            <a:cs typeface="Aharoni" panose="02010803020104030203" pitchFamily="2" charset="-79"/>
          </a:endParaRPr>
        </a:p>
      </dsp:txBody>
      <dsp:txXfrm>
        <a:off x="5134" y="1595245"/>
        <a:ext cx="3501994" cy="3350015"/>
      </dsp:txXfrm>
    </dsp:sp>
    <dsp:sp modelId="{5B6DA1A9-A2BF-45DC-A55C-07291B98661C}">
      <dsp:nvSpPr>
        <dsp:cNvPr id="0" name=""/>
        <dsp:cNvSpPr/>
      </dsp:nvSpPr>
      <dsp:spPr>
        <a:xfrm>
          <a:off x="3507129" y="1595245"/>
          <a:ext cx="3501994" cy="3350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Abadi" panose="020B0604020104020204" pitchFamily="34" charset="0"/>
            </a:rPr>
            <a:t>Valuación: su valor de mercado al 31-12-2023 o su valor de adquisición, el que fuera mayor, convertido al Tipo de Cambio de Regularización, en ambos casos, de corresponder.</a:t>
          </a:r>
          <a:endParaRPr lang="es-AR" sz="2400" kern="1200" dirty="0">
            <a:latin typeface="Abadi" panose="020B0604020104020204" pitchFamily="34" charset="0"/>
          </a:endParaRPr>
        </a:p>
      </dsp:txBody>
      <dsp:txXfrm>
        <a:off x="3507129" y="1595245"/>
        <a:ext cx="3501994" cy="3350015"/>
      </dsp:txXfrm>
    </dsp:sp>
    <dsp:sp modelId="{DA1AB54A-A846-4C12-BCFE-C79EC3A6D39C}">
      <dsp:nvSpPr>
        <dsp:cNvPr id="0" name=""/>
        <dsp:cNvSpPr/>
      </dsp:nvSpPr>
      <dsp:spPr>
        <a:xfrm>
          <a:off x="7009124" y="1595245"/>
          <a:ext cx="3501994" cy="3350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Abadi" panose="020B0604020104020204" pitchFamily="34" charset="0"/>
            </a:rPr>
            <a:t>Si no estaban en custodia, sólo podrán ingresar al RRA si, antes del 30-09-2024 son transferidos a entidades habilitadas, en cuyo caso tendrán que mantenerse allí depositados hasta esa fecha.</a:t>
          </a:r>
          <a:endParaRPr lang="es-AR" sz="2400" kern="1200" dirty="0">
            <a:latin typeface="Abadi" panose="020B0604020104020204" pitchFamily="34" charset="0"/>
          </a:endParaRPr>
        </a:p>
      </dsp:txBody>
      <dsp:txXfrm>
        <a:off x="7009124" y="1595245"/>
        <a:ext cx="3501994" cy="3350015"/>
      </dsp:txXfrm>
    </dsp:sp>
    <dsp:sp modelId="{F98DCB1B-24EB-4B9F-866F-A40E5B7BB648}">
      <dsp:nvSpPr>
        <dsp:cNvPr id="0" name=""/>
        <dsp:cNvSpPr/>
      </dsp:nvSpPr>
      <dsp:spPr>
        <a:xfrm>
          <a:off x="0" y="4945261"/>
          <a:ext cx="10516253" cy="37222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92C8F-7D35-40AB-AC36-C9902CEC9FC7}">
      <dsp:nvSpPr>
        <dsp:cNvPr id="0" name=""/>
        <dsp:cNvSpPr/>
      </dsp:nvSpPr>
      <dsp:spPr>
        <a:xfrm>
          <a:off x="315811" y="1588590"/>
          <a:ext cx="4356012" cy="3096009"/>
        </a:xfrm>
        <a:prstGeom prst="triangle">
          <a:avLst/>
        </a:prstGeom>
        <a:solidFill>
          <a:srgbClr val="FA7E5C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8EF18-8BA0-447C-9042-2D6EEB59AD6B}">
      <dsp:nvSpPr>
        <dsp:cNvPr id="0" name=""/>
        <dsp:cNvSpPr/>
      </dsp:nvSpPr>
      <dsp:spPr>
        <a:xfrm>
          <a:off x="2599516" y="2037982"/>
          <a:ext cx="6731994" cy="828015"/>
        </a:xfrm>
        <a:prstGeom prst="roundRect">
          <a:avLst/>
        </a:prstGeom>
        <a:solidFill>
          <a:srgbClr val="F09415">
            <a:lumMod val="20000"/>
            <a:lumOff val="80000"/>
            <a:alpha val="90000"/>
          </a:srgbClr>
        </a:solidFill>
        <a:ln w="12700" cap="flat" cmpd="sng" algn="ctr">
          <a:solidFill>
            <a:srgbClr val="FA7E5C"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 panose="020B0603020202020204"/>
              <a:ea typeface="+mn-ea"/>
              <a:cs typeface="+mn-cs"/>
            </a:rPr>
            <a:t>Contribuyentes</a:t>
          </a:r>
          <a:endParaRPr lang="es-AR" sz="2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2639936" y="2078402"/>
        <a:ext cx="6651154" cy="747175"/>
      </dsp:txXfrm>
    </dsp:sp>
    <dsp:sp modelId="{4C7FCC20-8124-47DA-BF96-342906D0E2DE}">
      <dsp:nvSpPr>
        <dsp:cNvPr id="0" name=""/>
        <dsp:cNvSpPr/>
      </dsp:nvSpPr>
      <dsp:spPr>
        <a:xfrm>
          <a:off x="2563520" y="2934143"/>
          <a:ext cx="6803987" cy="1666391"/>
        </a:xfrm>
        <a:prstGeom prst="roundRect">
          <a:avLst/>
        </a:prstGeom>
        <a:solidFill>
          <a:srgbClr val="F09415">
            <a:lumMod val="20000"/>
            <a:lumOff val="80000"/>
            <a:alpha val="90000"/>
          </a:srgbClr>
        </a:solidFill>
        <a:ln w="12700" cap="flat" cmpd="sng" algn="ctr">
          <a:solidFill>
            <a:srgbClr val="FA7E5C">
              <a:alpha val="90000"/>
              <a:hueOff val="0"/>
              <a:satOff val="0"/>
              <a:lumOff val="0"/>
              <a:alphaOff val="-3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 panose="020B0603020202020204"/>
              <a:ea typeface="+mn-ea"/>
              <a:cs typeface="+mn-cs"/>
            </a:rPr>
            <a:t>Ascendentes y descendientes hasta primer grado de consanguinidad o afinidad por los cónyuges y convivientes</a:t>
          </a:r>
          <a:endParaRPr lang="es-AR" sz="2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2644867" y="3015490"/>
        <a:ext cx="6641293" cy="150369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5D9D9-6969-4ABE-B7E4-2D43D55185A2}">
      <dsp:nvSpPr>
        <dsp:cNvPr id="0" name=""/>
        <dsp:cNvSpPr/>
      </dsp:nvSpPr>
      <dsp:spPr>
        <a:xfrm>
          <a:off x="0" y="43334"/>
          <a:ext cx="5226296" cy="125921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kern="1200" dirty="0"/>
            <a:t>No se aplicarán las presunciones de incremento patrimonial no justificado.</a:t>
          </a:r>
          <a:endParaRPr lang="es-AR" sz="1800" b="0" kern="1200" dirty="0"/>
        </a:p>
      </dsp:txBody>
      <dsp:txXfrm>
        <a:off x="61470" y="104804"/>
        <a:ext cx="5103356" cy="1136272"/>
      </dsp:txXfrm>
    </dsp:sp>
    <dsp:sp modelId="{AD9E8054-44C9-4ACF-A4AF-9E99A6002558}">
      <dsp:nvSpPr>
        <dsp:cNvPr id="0" name=""/>
        <dsp:cNvSpPr/>
      </dsp:nvSpPr>
      <dsp:spPr>
        <a:xfrm>
          <a:off x="0" y="1423507"/>
          <a:ext cx="5226296" cy="125921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Liberación de toda acción civil y por delitos tributarios, cambiarios, aduaneros e infracciones administrativas.</a:t>
          </a:r>
          <a:endParaRPr lang="es-AR" sz="1800" kern="1200"/>
        </a:p>
      </dsp:txBody>
      <dsp:txXfrm>
        <a:off x="61470" y="1484977"/>
        <a:ext cx="5103356" cy="1136272"/>
      </dsp:txXfrm>
    </dsp:sp>
    <dsp:sp modelId="{6B8F8EF2-7137-4185-8628-A1D8887106F2}">
      <dsp:nvSpPr>
        <dsp:cNvPr id="0" name=""/>
        <dsp:cNvSpPr/>
      </dsp:nvSpPr>
      <dsp:spPr>
        <a:xfrm>
          <a:off x="0" y="2803680"/>
          <a:ext cx="5226296" cy="125921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Quedan comprendidos en esta liberación socios administradores y gerentes, síndicos, cargos equivalentes, representantes legales de sucursales de empresas extranjeras y auditores.</a:t>
          </a:r>
          <a:endParaRPr lang="es-AR" sz="1800" kern="1200" dirty="0"/>
        </a:p>
      </dsp:txBody>
      <dsp:txXfrm>
        <a:off x="61470" y="2865150"/>
        <a:ext cx="5103356" cy="1136272"/>
      </dsp:txXfrm>
    </dsp:sp>
    <dsp:sp modelId="{B20763F4-E5D4-439D-B22D-89D82F9E7D59}">
      <dsp:nvSpPr>
        <dsp:cNvPr id="0" name=""/>
        <dsp:cNvSpPr/>
      </dsp:nvSpPr>
      <dsp:spPr>
        <a:xfrm>
          <a:off x="0" y="4183852"/>
          <a:ext cx="5226296" cy="125921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Liberación del pago de impuestos que se hubieran omitido ingresar y que tuvieran su origen en los bienes declarados, así como de las respectivas obligaciones accesorias.</a:t>
          </a:r>
          <a:endParaRPr lang="es-AR" sz="1800" kern="1200"/>
        </a:p>
      </dsp:txBody>
      <dsp:txXfrm>
        <a:off x="61470" y="4245322"/>
        <a:ext cx="5103356" cy="113627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52443-38FD-4F5E-89BB-A58252407F85}">
      <dsp:nvSpPr>
        <dsp:cNvPr id="0" name=""/>
        <dsp:cNvSpPr/>
      </dsp:nvSpPr>
      <dsp:spPr>
        <a:xfrm>
          <a:off x="0" y="130005"/>
          <a:ext cx="5499000" cy="2199600"/>
        </a:xfrm>
        <a:prstGeom prst="leftRightRibb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77AFDE8-AD22-481B-851C-758BD0855399}">
      <dsp:nvSpPr>
        <dsp:cNvPr id="0" name=""/>
        <dsp:cNvSpPr/>
      </dsp:nvSpPr>
      <dsp:spPr>
        <a:xfrm>
          <a:off x="659880" y="514935"/>
          <a:ext cx="1814670" cy="1077804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Modelo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OCDE</a:t>
          </a:r>
          <a:endParaRPr lang="es-AR" sz="3200" kern="1200" dirty="0"/>
        </a:p>
      </dsp:txBody>
      <dsp:txXfrm>
        <a:off x="659880" y="514935"/>
        <a:ext cx="1814670" cy="1077804"/>
      </dsp:txXfrm>
    </dsp:sp>
    <dsp:sp modelId="{E0AD05B9-16EF-425D-9EAC-B173D4C48E04}">
      <dsp:nvSpPr>
        <dsp:cNvPr id="0" name=""/>
        <dsp:cNvSpPr/>
      </dsp:nvSpPr>
      <dsp:spPr>
        <a:xfrm>
          <a:off x="2424537" y="866871"/>
          <a:ext cx="2794534" cy="1077804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92456" rIns="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Modelo FATCA Recíproco</a:t>
          </a:r>
          <a:endParaRPr lang="es-AR" sz="2600" kern="1200" dirty="0"/>
        </a:p>
      </dsp:txBody>
      <dsp:txXfrm>
        <a:off x="2424537" y="866871"/>
        <a:ext cx="2794534" cy="107780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BBC40-4567-4C51-8688-BFE827572316}">
      <dsp:nvSpPr>
        <dsp:cNvPr id="0" name=""/>
        <dsp:cNvSpPr/>
      </dsp:nvSpPr>
      <dsp:spPr>
        <a:xfrm>
          <a:off x="0" y="1870117"/>
          <a:ext cx="2084406" cy="662431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2">
                  <a:lumMod val="10000"/>
                </a:schemeClr>
              </a:solidFill>
            </a:rPr>
            <a:t>Cuentas Financieras</a:t>
          </a:r>
          <a:endParaRPr lang="es-AR" sz="18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9402" y="1889519"/>
        <a:ext cx="2045602" cy="623627"/>
      </dsp:txXfrm>
    </dsp:sp>
    <dsp:sp modelId="{92AE44D4-A87B-47E4-B720-EA16803B630D}">
      <dsp:nvSpPr>
        <dsp:cNvPr id="0" name=""/>
        <dsp:cNvSpPr/>
      </dsp:nvSpPr>
      <dsp:spPr>
        <a:xfrm rot="18487958">
          <a:off x="1902834" y="1807657"/>
          <a:ext cx="949355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949355" y="20302"/>
              </a:lnTo>
            </a:path>
          </a:pathLst>
        </a:custGeom>
        <a:noFill/>
        <a:ln w="34925" cap="flat" cmpd="sng" algn="ctr">
          <a:solidFill>
            <a:schemeClr val="accent5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/>
        </a:p>
      </dsp:txBody>
      <dsp:txXfrm>
        <a:off x="2353778" y="1804226"/>
        <a:ext cx="47467" cy="47467"/>
      </dsp:txXfrm>
    </dsp:sp>
    <dsp:sp modelId="{6F54806D-9320-4E3D-AA8B-AEE913F36A60}">
      <dsp:nvSpPr>
        <dsp:cNvPr id="0" name=""/>
        <dsp:cNvSpPr/>
      </dsp:nvSpPr>
      <dsp:spPr>
        <a:xfrm>
          <a:off x="2670617" y="1129742"/>
          <a:ext cx="1407653" cy="64968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2">
                  <a:lumMod val="10000"/>
                </a:schemeClr>
              </a:solidFill>
            </a:rPr>
            <a:t>SE REPORTAN</a:t>
          </a:r>
          <a:endParaRPr lang="es-AR" sz="18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689646" y="1148771"/>
        <a:ext cx="1369595" cy="611630"/>
      </dsp:txXfrm>
    </dsp:sp>
    <dsp:sp modelId="{B99C95FF-459F-42CB-8D55-55F364BBC361}">
      <dsp:nvSpPr>
        <dsp:cNvPr id="0" name=""/>
        <dsp:cNvSpPr/>
      </dsp:nvSpPr>
      <dsp:spPr>
        <a:xfrm>
          <a:off x="4078271" y="1434283"/>
          <a:ext cx="409289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409289" y="20302"/>
              </a:lnTo>
            </a:path>
          </a:pathLst>
        </a:custGeom>
        <a:noFill/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/>
        </a:p>
      </dsp:txBody>
      <dsp:txXfrm>
        <a:off x="4272683" y="1444354"/>
        <a:ext cx="20464" cy="20464"/>
      </dsp:txXfrm>
    </dsp:sp>
    <dsp:sp modelId="{94102BC0-D831-43FF-B55B-A03E2E7A2FB8}">
      <dsp:nvSpPr>
        <dsp:cNvPr id="0" name=""/>
        <dsp:cNvSpPr/>
      </dsp:nvSpPr>
      <dsp:spPr>
        <a:xfrm>
          <a:off x="4487560" y="1129424"/>
          <a:ext cx="3898131" cy="65032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LUCROS TERRITORIALES AMERICANAS</a:t>
          </a:r>
          <a:endParaRPr lang="es-AR" sz="1800" b="1" kern="1200" dirty="0"/>
        </a:p>
      </dsp:txBody>
      <dsp:txXfrm>
        <a:off x="4506607" y="1148471"/>
        <a:ext cx="3860037" cy="612230"/>
      </dsp:txXfrm>
    </dsp:sp>
    <dsp:sp modelId="{2D805FD7-AA04-49D8-971E-3631C381BB04}">
      <dsp:nvSpPr>
        <dsp:cNvPr id="0" name=""/>
        <dsp:cNvSpPr/>
      </dsp:nvSpPr>
      <dsp:spPr>
        <a:xfrm rot="3044535">
          <a:off x="1914330" y="2539675"/>
          <a:ext cx="926362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926362" y="20302"/>
              </a:lnTo>
            </a:path>
          </a:pathLst>
        </a:custGeom>
        <a:noFill/>
        <a:ln w="34925" cap="flat" cmpd="sng" algn="ctr">
          <a:solidFill>
            <a:schemeClr val="accent5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/>
        </a:p>
      </dsp:txBody>
      <dsp:txXfrm>
        <a:off x="2354353" y="2536819"/>
        <a:ext cx="46318" cy="46318"/>
      </dsp:txXfrm>
    </dsp:sp>
    <dsp:sp modelId="{23F4E53A-9F86-482D-A7BD-E6DD02B5A995}">
      <dsp:nvSpPr>
        <dsp:cNvPr id="0" name=""/>
        <dsp:cNvSpPr/>
      </dsp:nvSpPr>
      <dsp:spPr>
        <a:xfrm>
          <a:off x="2670617" y="2593778"/>
          <a:ext cx="1404773" cy="64968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2">
                  <a:lumMod val="10000"/>
                </a:schemeClr>
              </a:solidFill>
            </a:rPr>
            <a:t>NO SE REPORTAN</a:t>
          </a:r>
          <a:endParaRPr lang="es-AR" sz="18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2689646" y="2612807"/>
        <a:ext cx="1366715" cy="611630"/>
      </dsp:txXfrm>
    </dsp:sp>
    <dsp:sp modelId="{1507446B-63AF-4A10-B954-0C25FFFE9155}">
      <dsp:nvSpPr>
        <dsp:cNvPr id="0" name=""/>
        <dsp:cNvSpPr/>
      </dsp:nvSpPr>
      <dsp:spPr>
        <a:xfrm rot="21591572">
          <a:off x="4075390" y="2897798"/>
          <a:ext cx="425360" cy="40605"/>
        </a:xfrm>
        <a:custGeom>
          <a:avLst/>
          <a:gdLst/>
          <a:ahLst/>
          <a:cxnLst/>
          <a:rect l="0" t="0" r="0" b="0"/>
          <a:pathLst>
            <a:path>
              <a:moveTo>
                <a:pt x="0" y="20302"/>
              </a:moveTo>
              <a:lnTo>
                <a:pt x="425360" y="20302"/>
              </a:lnTo>
            </a:path>
          </a:pathLst>
        </a:custGeom>
        <a:noFill/>
        <a:ln w="254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/>
        </a:p>
      </dsp:txBody>
      <dsp:txXfrm>
        <a:off x="4277436" y="2907467"/>
        <a:ext cx="21268" cy="21268"/>
      </dsp:txXfrm>
    </dsp:sp>
    <dsp:sp modelId="{A250BA40-A382-43FD-B69F-EC470D1ABEA2}">
      <dsp:nvSpPr>
        <dsp:cNvPr id="0" name=""/>
        <dsp:cNvSpPr/>
      </dsp:nvSpPr>
      <dsp:spPr>
        <a:xfrm>
          <a:off x="4500750" y="2592417"/>
          <a:ext cx="3898131" cy="650324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BONOS Y ACCIONES NO AMERICANOS</a:t>
          </a:r>
          <a:endParaRPr lang="es-AR" sz="1800" b="1" kern="1200" dirty="0"/>
        </a:p>
      </dsp:txBody>
      <dsp:txXfrm>
        <a:off x="4519797" y="2611464"/>
        <a:ext cx="3860037" cy="61223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AFA0D-B0C9-1B43-AC76-3C42A68A267B}">
      <dsp:nvSpPr>
        <dsp:cNvPr id="0" name=""/>
        <dsp:cNvSpPr/>
      </dsp:nvSpPr>
      <dsp:spPr>
        <a:xfrm rot="5400000">
          <a:off x="4170323" y="-2012095"/>
          <a:ext cx="1094905" cy="531758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200" kern="1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rPr>
            <a:t>IGUAL O INFERIOR A $ 100 Millones</a:t>
          </a:r>
          <a:endParaRPr lang="es-MX" sz="2200" kern="1200" dirty="0">
            <a:latin typeface="ADLaM Display" panose="02010000000000000000" pitchFamily="2" charset="0"/>
            <a:ea typeface="ADLaM Display" panose="02010000000000000000" pitchFamily="2" charset="0"/>
            <a:cs typeface="ADLaM Display" panose="02010000000000000000" pitchFamily="2" charset="0"/>
          </a:endParaRPr>
        </a:p>
      </dsp:txBody>
      <dsp:txXfrm rot="-5400000">
        <a:off x="2058982" y="152695"/>
        <a:ext cx="5264139" cy="988007"/>
      </dsp:txXfrm>
    </dsp:sp>
    <dsp:sp modelId="{C16A06FE-B3B1-5942-9272-3F25722C2E90}">
      <dsp:nvSpPr>
        <dsp:cNvPr id="0" name=""/>
        <dsp:cNvSpPr/>
      </dsp:nvSpPr>
      <dsp:spPr>
        <a:xfrm>
          <a:off x="177685" y="84829"/>
          <a:ext cx="2014944" cy="10558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>
              <a:latin typeface="Aharoni" panose="02010803020104030203" pitchFamily="2" charset="-79"/>
              <a:cs typeface="Aharoni" panose="02010803020104030203" pitchFamily="2" charset="-79"/>
            </a:rPr>
            <a:t>MÍNIMO NO IMPONIBLE</a:t>
          </a:r>
        </a:p>
      </dsp:txBody>
      <dsp:txXfrm>
        <a:off x="229230" y="136374"/>
        <a:ext cx="1911854" cy="952807"/>
      </dsp:txXfrm>
    </dsp:sp>
    <dsp:sp modelId="{06B807F2-BF69-1D47-8E8D-5826FEFF333B}">
      <dsp:nvSpPr>
        <dsp:cNvPr id="0" name=""/>
        <dsp:cNvSpPr/>
      </dsp:nvSpPr>
      <dsp:spPr>
        <a:xfrm rot="5400000">
          <a:off x="4370339" y="-1008267"/>
          <a:ext cx="1218879" cy="5882173"/>
        </a:xfrm>
        <a:prstGeom prst="round2SameRect">
          <a:avLst/>
        </a:prstGeom>
        <a:solidFill>
          <a:srgbClr val="766752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76675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rPr>
            <a:t>IGUAL O INFERIOR A $ 350 Millones.</a:t>
          </a:r>
          <a:endParaRPr lang="es-MX" sz="2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DLaM Display" panose="02010000000000000000" pitchFamily="2" charset="0"/>
            <a:ea typeface="ADLaM Display" panose="02010000000000000000" pitchFamily="2" charset="0"/>
            <a:cs typeface="ADLaM Display" panose="02010000000000000000" pitchFamily="2" charset="0"/>
          </a:endParaRPr>
        </a:p>
      </dsp:txBody>
      <dsp:txXfrm rot="-5400000">
        <a:off x="2038693" y="1382880"/>
        <a:ext cx="5822672" cy="1099877"/>
      </dsp:txXfrm>
    </dsp:sp>
    <dsp:sp modelId="{1068ECE6-8B4A-1246-BBA0-D7B3D2451F16}">
      <dsp:nvSpPr>
        <dsp:cNvPr id="0" name=""/>
        <dsp:cNvSpPr/>
      </dsp:nvSpPr>
      <dsp:spPr>
        <a:xfrm>
          <a:off x="196886" y="1286544"/>
          <a:ext cx="2058085" cy="1371098"/>
        </a:xfrm>
        <a:prstGeom prst="roundRect">
          <a:avLst/>
        </a:prstGeom>
        <a:solidFill>
          <a:schemeClr val="accent3">
            <a:hueOff val="-492806"/>
            <a:satOff val="212"/>
            <a:lumOff val="8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 dirty="0">
              <a:latin typeface="Aharoni" panose="02010803020104030203" pitchFamily="2" charset="-79"/>
              <a:cs typeface="Aharoni" panose="02010803020104030203" pitchFamily="2" charset="-79"/>
            </a:rPr>
            <a:t>INMUEBLE destinado a VIVIENDA</a:t>
          </a:r>
        </a:p>
      </dsp:txBody>
      <dsp:txXfrm>
        <a:off x="263817" y="1353475"/>
        <a:ext cx="1924223" cy="1237236"/>
      </dsp:txXfrm>
    </dsp:sp>
    <dsp:sp modelId="{46CB9626-5322-4271-91D9-B4BE7662DD5C}">
      <dsp:nvSpPr>
        <dsp:cNvPr id="0" name=""/>
        <dsp:cNvSpPr/>
      </dsp:nvSpPr>
      <dsp:spPr>
        <a:xfrm rot="5400000">
          <a:off x="4711452" y="322709"/>
          <a:ext cx="1298957" cy="6140085"/>
        </a:xfrm>
        <a:prstGeom prst="round2SameRect">
          <a:avLst/>
        </a:prstGeom>
        <a:solidFill>
          <a:schemeClr val="accent3">
            <a:tint val="40000"/>
            <a:alpha val="90000"/>
            <a:hueOff val="-931872"/>
            <a:satOff val="6892"/>
            <a:lumOff val="3102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931872"/>
              <a:satOff val="6892"/>
              <a:lumOff val="31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MX" sz="2200" kern="1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rPr>
            <a:t>SE ELIMINA TRATO DIFERENCIAL BIENES PAIS Y EXTERIOR</a:t>
          </a:r>
        </a:p>
      </dsp:txBody>
      <dsp:txXfrm rot="-5400000">
        <a:off x="2290888" y="2806683"/>
        <a:ext cx="6076675" cy="1172137"/>
      </dsp:txXfrm>
    </dsp:sp>
    <dsp:sp modelId="{820F981C-33B8-4C07-BE9C-3CE1C2A56ED7}">
      <dsp:nvSpPr>
        <dsp:cNvPr id="0" name=""/>
        <dsp:cNvSpPr/>
      </dsp:nvSpPr>
      <dsp:spPr>
        <a:xfrm>
          <a:off x="147744" y="2754189"/>
          <a:ext cx="2246851" cy="1229183"/>
        </a:xfrm>
        <a:prstGeom prst="roundRect">
          <a:avLst/>
        </a:prstGeom>
        <a:solidFill>
          <a:schemeClr val="accent3">
            <a:hueOff val="-985611"/>
            <a:satOff val="423"/>
            <a:lumOff val="16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>
              <a:latin typeface="Aharoni" panose="02010803020104030203" pitchFamily="2" charset="-79"/>
              <a:ea typeface="ADLaM Display" panose="02010000000000000000" pitchFamily="2" charset="0"/>
              <a:cs typeface="Aharoni" panose="02010803020104030203" pitchFamily="2" charset="-79"/>
            </a:rPr>
            <a:t>ALICUOTAS</a:t>
          </a:r>
        </a:p>
      </dsp:txBody>
      <dsp:txXfrm>
        <a:off x="207748" y="2814193"/>
        <a:ext cx="2126843" cy="11091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DF57D-A18F-4194-84CE-731F594F840C}">
      <dsp:nvSpPr>
        <dsp:cNvPr id="0" name=""/>
        <dsp:cNvSpPr/>
      </dsp:nvSpPr>
      <dsp:spPr>
        <a:xfrm>
          <a:off x="-4977497" y="-762658"/>
          <a:ext cx="5927984" cy="5927984"/>
        </a:xfrm>
        <a:prstGeom prst="blockArc">
          <a:avLst>
            <a:gd name="adj1" fmla="val 18900000"/>
            <a:gd name="adj2" fmla="val 2700000"/>
            <a:gd name="adj3" fmla="val 36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8B5D3-726E-44C2-9C43-8FF5271C7887}">
      <dsp:nvSpPr>
        <dsp:cNvPr id="0" name=""/>
        <dsp:cNvSpPr/>
      </dsp:nvSpPr>
      <dsp:spPr>
        <a:xfrm>
          <a:off x="611311" y="440266"/>
          <a:ext cx="5932153" cy="880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923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/>
            <a:t>Derogación del ITI</a:t>
          </a:r>
          <a:endParaRPr lang="es-AR" sz="3300" kern="1200"/>
        </a:p>
      </dsp:txBody>
      <dsp:txXfrm>
        <a:off x="611311" y="440266"/>
        <a:ext cx="5932153" cy="880533"/>
      </dsp:txXfrm>
    </dsp:sp>
    <dsp:sp modelId="{049541E5-7EB0-45DA-B2ED-76D5BAFD28D6}">
      <dsp:nvSpPr>
        <dsp:cNvPr id="0" name=""/>
        <dsp:cNvSpPr/>
      </dsp:nvSpPr>
      <dsp:spPr>
        <a:xfrm>
          <a:off x="60978" y="330200"/>
          <a:ext cx="1100666" cy="1100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2DE544-0033-4097-8CDB-406CEC6BC7C4}">
      <dsp:nvSpPr>
        <dsp:cNvPr id="0" name=""/>
        <dsp:cNvSpPr/>
      </dsp:nvSpPr>
      <dsp:spPr>
        <a:xfrm>
          <a:off x="931385" y="1761066"/>
          <a:ext cx="5612079" cy="880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923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/>
            <a:t>Cambios en Monotributo</a:t>
          </a:r>
          <a:endParaRPr lang="es-AR" sz="3300" kern="1200"/>
        </a:p>
      </dsp:txBody>
      <dsp:txXfrm>
        <a:off x="931385" y="1761066"/>
        <a:ext cx="5612079" cy="880533"/>
      </dsp:txXfrm>
    </dsp:sp>
    <dsp:sp modelId="{0FB81461-0FB8-4C0E-8FAA-A1BF3B8B4D45}">
      <dsp:nvSpPr>
        <dsp:cNvPr id="0" name=""/>
        <dsp:cNvSpPr/>
      </dsp:nvSpPr>
      <dsp:spPr>
        <a:xfrm>
          <a:off x="381052" y="1651000"/>
          <a:ext cx="1100666" cy="1100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98D076-4EF8-4CE9-B988-D37C4966BDE1}">
      <dsp:nvSpPr>
        <dsp:cNvPr id="0" name=""/>
        <dsp:cNvSpPr/>
      </dsp:nvSpPr>
      <dsp:spPr>
        <a:xfrm>
          <a:off x="611311" y="3081866"/>
          <a:ext cx="5932153" cy="880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923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/>
            <a:t>Otras Medidas Fiscales</a:t>
          </a:r>
          <a:endParaRPr lang="es-AR" sz="3300" kern="1200"/>
        </a:p>
      </dsp:txBody>
      <dsp:txXfrm>
        <a:off x="611311" y="3081866"/>
        <a:ext cx="5932153" cy="880533"/>
      </dsp:txXfrm>
    </dsp:sp>
    <dsp:sp modelId="{7D08DD59-F937-4A93-B94C-145E52BE5866}">
      <dsp:nvSpPr>
        <dsp:cNvPr id="0" name=""/>
        <dsp:cNvSpPr/>
      </dsp:nvSpPr>
      <dsp:spPr>
        <a:xfrm>
          <a:off x="60978" y="2971800"/>
          <a:ext cx="1100666" cy="1100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AFA0D-B0C9-1B43-AC76-3C42A68A267B}">
      <dsp:nvSpPr>
        <dsp:cNvPr id="0" name=""/>
        <dsp:cNvSpPr/>
      </dsp:nvSpPr>
      <dsp:spPr>
        <a:xfrm rot="5400000">
          <a:off x="4612182" y="-2199200"/>
          <a:ext cx="1371457" cy="6128894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s-ES" sz="2000" kern="120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Las personas humanas y sucesiones indivisas que sean residentes fiscales en Argentina al 31/12/2023 podrán </a:t>
          </a:r>
          <a:r>
            <a:rPr lang="es-ES" sz="2000" b="1" kern="120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optar</a:t>
          </a:r>
          <a:r>
            <a:rPr lang="es-ES" sz="2000" kern="120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por adherir al REIBP.</a:t>
          </a:r>
          <a:endParaRPr lang="es-MX" sz="2000" kern="1200">
            <a:solidFill>
              <a:schemeClr val="accent1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2233464" y="246467"/>
        <a:ext cx="6061945" cy="1237559"/>
      </dsp:txXfrm>
    </dsp:sp>
    <dsp:sp modelId="{C16A06FE-B3B1-5942-9272-3F25722C2E90}">
      <dsp:nvSpPr>
        <dsp:cNvPr id="0" name=""/>
        <dsp:cNvSpPr/>
      </dsp:nvSpPr>
      <dsp:spPr>
        <a:xfrm>
          <a:off x="363" y="78063"/>
          <a:ext cx="2233099" cy="1725329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rPr>
            <a:t>RESIDENTES FISCALES</a:t>
          </a:r>
        </a:p>
      </dsp:txBody>
      <dsp:txXfrm>
        <a:off x="84587" y="162287"/>
        <a:ext cx="2064651" cy="1556881"/>
      </dsp:txXfrm>
    </dsp:sp>
    <dsp:sp modelId="{06B807F2-BF69-1D47-8E8D-5826FEFF333B}">
      <dsp:nvSpPr>
        <dsp:cNvPr id="0" name=""/>
        <dsp:cNvSpPr/>
      </dsp:nvSpPr>
      <dsp:spPr>
        <a:xfrm rot="5400000">
          <a:off x="4221976" y="-268698"/>
          <a:ext cx="2132240" cy="6146953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69875" lvl="1" indent="-269875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s-ES" sz="1900" kern="120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Quienes al 31/12/2023 no sean residentes fiscales, pero hubieran sido residentes fiscales en Argentina antes de esa fecha, podrán acceder al REIBP.</a:t>
          </a:r>
          <a:endParaRPr lang="es-MX" sz="1900" kern="1200">
            <a:solidFill>
              <a:schemeClr val="accent1">
                <a:lumMod val="7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69875" lvl="1" indent="-269875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s-MX" sz="1900" kern="120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 partir de la adhesión al REIBP serán consideradas residentes fiscales en Argentina.</a:t>
          </a:r>
        </a:p>
      </dsp:txBody>
      <dsp:txXfrm rot="-5400000">
        <a:off x="2214620" y="1842745"/>
        <a:ext cx="6042866" cy="1924066"/>
      </dsp:txXfrm>
    </dsp:sp>
    <dsp:sp modelId="{1068ECE6-8B4A-1246-BBA0-D7B3D2451F16}">
      <dsp:nvSpPr>
        <dsp:cNvPr id="0" name=""/>
        <dsp:cNvSpPr/>
      </dsp:nvSpPr>
      <dsp:spPr>
        <a:xfrm>
          <a:off x="363" y="1941975"/>
          <a:ext cx="2214255" cy="1725329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rPr>
            <a:t>NO RESIDENTES QUE FUERON RESIDENTES</a:t>
          </a:r>
        </a:p>
      </dsp:txBody>
      <dsp:txXfrm>
        <a:off x="84587" y="2026199"/>
        <a:ext cx="2045807" cy="155688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53133-2429-46FD-A442-894B85CF2901}">
      <dsp:nvSpPr>
        <dsp:cNvPr id="0" name=""/>
        <dsp:cNvSpPr/>
      </dsp:nvSpPr>
      <dsp:spPr>
        <a:xfrm>
          <a:off x="0" y="1900826"/>
          <a:ext cx="8080006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D767F7-C61C-4E09-9187-8F7AC90966F7}">
      <dsp:nvSpPr>
        <dsp:cNvPr id="0" name=""/>
        <dsp:cNvSpPr/>
      </dsp:nvSpPr>
      <dsp:spPr>
        <a:xfrm>
          <a:off x="242400" y="1178512"/>
          <a:ext cx="3555202" cy="4561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27 Ago. 2024 y 28 Ago. 2024</a:t>
          </a:r>
        </a:p>
      </dsp:txBody>
      <dsp:txXfrm>
        <a:off x="242400" y="1178512"/>
        <a:ext cx="3555202" cy="456198"/>
      </dsp:txXfrm>
    </dsp:sp>
    <dsp:sp modelId="{D7D707FE-AE93-487D-8746-E5C287C07771}">
      <dsp:nvSpPr>
        <dsp:cNvPr id="0" name=""/>
        <dsp:cNvSpPr/>
      </dsp:nvSpPr>
      <dsp:spPr>
        <a:xfrm>
          <a:off x="242400" y="417266"/>
          <a:ext cx="3555202" cy="7612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Aptos" panose="020B0004020202020204" pitchFamily="34" charset="0"/>
            </a:rPr>
            <a:t>Pago adelantado (</a:t>
          </a:r>
          <a:r>
            <a:rPr lang="en-US" sz="1600" b="0" kern="1200" dirty="0" err="1">
              <a:latin typeface="Aptos" panose="020B0004020202020204" pitchFamily="34" charset="0"/>
            </a:rPr>
            <a:t>mín</a:t>
          </a:r>
          <a:r>
            <a:rPr lang="en-US" sz="1600" b="0" kern="1200" dirty="0">
              <a:latin typeface="Aptos" panose="020B0004020202020204" pitchFamily="34" charset="0"/>
            </a:rPr>
            <a:t>. 75%): s/ </a:t>
          </a:r>
          <a:r>
            <a:rPr lang="en-US" sz="1600" b="0" kern="1200" dirty="0" err="1">
              <a:latin typeface="Aptos" panose="020B0004020202020204" pitchFamily="34" charset="0"/>
            </a:rPr>
            <a:t>fecha</a:t>
          </a:r>
          <a:r>
            <a:rPr lang="en-US" sz="1600" b="0" kern="1200" dirty="0">
              <a:latin typeface="Aptos" panose="020B0004020202020204" pitchFamily="34" charset="0"/>
            </a:rPr>
            <a:t> de </a:t>
          </a:r>
          <a:r>
            <a:rPr lang="en-US" sz="1600" b="0" kern="1200" dirty="0" err="1">
              <a:latin typeface="Aptos" panose="020B0004020202020204" pitchFamily="34" charset="0"/>
            </a:rPr>
            <a:t>vencimiento</a:t>
          </a:r>
          <a:r>
            <a:rPr lang="en-US" sz="1600" b="0" kern="1200" dirty="0">
              <a:latin typeface="Aptos" panose="020B0004020202020204" pitchFamily="34" charset="0"/>
            </a:rPr>
            <a:t> de las DDJJ 2023</a:t>
          </a:r>
        </a:p>
      </dsp:txBody>
      <dsp:txXfrm>
        <a:off x="242400" y="417266"/>
        <a:ext cx="3555202" cy="761245"/>
      </dsp:txXfrm>
    </dsp:sp>
    <dsp:sp modelId="{D720537B-1642-41DD-A8E8-B6297E1805B5}">
      <dsp:nvSpPr>
        <dsp:cNvPr id="0" name=""/>
        <dsp:cNvSpPr/>
      </dsp:nvSpPr>
      <dsp:spPr>
        <a:xfrm>
          <a:off x="2020001" y="1634710"/>
          <a:ext cx="0" cy="266115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FC8E8-3EA5-4050-9EBA-94E2E24FD86B}">
      <dsp:nvSpPr>
        <dsp:cNvPr id="0" name=""/>
        <dsp:cNvSpPr/>
      </dsp:nvSpPr>
      <dsp:spPr>
        <a:xfrm>
          <a:off x="2262401" y="2166941"/>
          <a:ext cx="3555202" cy="4561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30 Sep. 2024</a:t>
          </a:r>
        </a:p>
      </dsp:txBody>
      <dsp:txXfrm>
        <a:off x="2262401" y="2166941"/>
        <a:ext cx="3555202" cy="456198"/>
      </dsp:txXfrm>
    </dsp:sp>
    <dsp:sp modelId="{EE1C05F5-2B49-476F-9C59-13E8A6A21CAD}">
      <dsp:nvSpPr>
        <dsp:cNvPr id="0" name=""/>
        <dsp:cNvSpPr/>
      </dsp:nvSpPr>
      <dsp:spPr>
        <a:xfrm>
          <a:off x="2262401" y="2623139"/>
          <a:ext cx="3555202" cy="5314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ptos" panose="020B0004020202020204" pitchFamily="34" charset="0"/>
            </a:rPr>
            <a:t>Pago del </a:t>
          </a:r>
          <a:r>
            <a:rPr lang="en-US" sz="1600" kern="1200" dirty="0" err="1">
              <a:latin typeface="Aptos" panose="020B0004020202020204" pitchFamily="34" charset="0"/>
            </a:rPr>
            <a:t>saldo</a:t>
          </a:r>
          <a:r>
            <a:rPr lang="en-US" sz="1600" kern="1200" dirty="0">
              <a:latin typeface="Aptos" panose="020B0004020202020204" pitchFamily="34" charset="0"/>
            </a:rPr>
            <a:t> y </a:t>
          </a:r>
          <a:r>
            <a:rPr lang="en-US" sz="1600" kern="1200" dirty="0" err="1">
              <a:latin typeface="Aptos" panose="020B0004020202020204" pitchFamily="34" charset="0"/>
            </a:rPr>
            <a:t>Adhesión</a:t>
          </a:r>
          <a:r>
            <a:rPr lang="en-US" sz="1600" kern="1200" dirty="0">
              <a:latin typeface="Aptos" panose="020B0004020202020204" pitchFamily="34" charset="0"/>
            </a:rPr>
            <a:t> al REIBP</a:t>
          </a:r>
        </a:p>
      </dsp:txBody>
      <dsp:txXfrm>
        <a:off x="2262401" y="2623139"/>
        <a:ext cx="3555202" cy="531435"/>
      </dsp:txXfrm>
    </dsp:sp>
    <dsp:sp modelId="{A8979576-20C4-4A81-B308-B124A1D17EB7}">
      <dsp:nvSpPr>
        <dsp:cNvPr id="0" name=""/>
        <dsp:cNvSpPr/>
      </dsp:nvSpPr>
      <dsp:spPr>
        <a:xfrm>
          <a:off x="4040003" y="1900825"/>
          <a:ext cx="0" cy="266115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CD367-0742-4244-911E-077002E3C6FA}">
      <dsp:nvSpPr>
        <dsp:cNvPr id="0" name=""/>
        <dsp:cNvSpPr/>
      </dsp:nvSpPr>
      <dsp:spPr>
        <a:xfrm rot="2700000">
          <a:off x="1990431" y="1871256"/>
          <a:ext cx="59139" cy="591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26CAD-3188-472E-9675-1C8FD7A6C111}">
      <dsp:nvSpPr>
        <dsp:cNvPr id="0" name=""/>
        <dsp:cNvSpPr/>
      </dsp:nvSpPr>
      <dsp:spPr>
        <a:xfrm rot="2700000">
          <a:off x="4010433" y="1871256"/>
          <a:ext cx="59139" cy="591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1E6C3-FD37-441A-821D-374BDDE48B08}">
      <dsp:nvSpPr>
        <dsp:cNvPr id="0" name=""/>
        <dsp:cNvSpPr/>
      </dsp:nvSpPr>
      <dsp:spPr>
        <a:xfrm>
          <a:off x="4282403" y="1178512"/>
          <a:ext cx="3555202" cy="4561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31 Mar. 2025</a:t>
          </a:r>
        </a:p>
      </dsp:txBody>
      <dsp:txXfrm>
        <a:off x="4282403" y="1178512"/>
        <a:ext cx="3555202" cy="456198"/>
      </dsp:txXfrm>
    </dsp:sp>
    <dsp:sp modelId="{7D1A9DB7-99E3-4663-A176-2B684E883F73}">
      <dsp:nvSpPr>
        <dsp:cNvPr id="0" name=""/>
        <dsp:cNvSpPr/>
      </dsp:nvSpPr>
      <dsp:spPr>
        <a:xfrm>
          <a:off x="4282403" y="417266"/>
          <a:ext cx="3555202" cy="7612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latin typeface="Aptos" panose="020B0004020202020204" pitchFamily="34" charset="0"/>
            </a:rPr>
            <a:t>Bienes</a:t>
          </a:r>
          <a:r>
            <a:rPr lang="en-US" sz="1600" b="1" kern="1200" dirty="0">
              <a:latin typeface="Aptos" panose="020B0004020202020204" pitchFamily="34" charset="0"/>
            </a:rPr>
            <a:t> </a:t>
          </a:r>
          <a:r>
            <a:rPr lang="en-US" sz="1600" b="1" kern="1200" dirty="0" err="1">
              <a:latin typeface="Aptos" panose="020B0004020202020204" pitchFamily="34" charset="0"/>
            </a:rPr>
            <a:t>blanqueados</a:t>
          </a:r>
          <a:r>
            <a:rPr lang="en-US" sz="1600" kern="1200" dirty="0">
              <a:latin typeface="Aptos" panose="020B0004020202020204" pitchFamily="34" charset="0"/>
            </a:rPr>
            <a:t>: </a:t>
          </a:r>
          <a:r>
            <a:rPr lang="en-US" sz="1600" kern="1200" dirty="0" err="1">
              <a:latin typeface="Aptos" panose="020B0004020202020204" pitchFamily="34" charset="0"/>
            </a:rPr>
            <a:t>el</a:t>
          </a:r>
          <a:r>
            <a:rPr lang="en-US" sz="1600" kern="1200" dirty="0">
              <a:latin typeface="Aptos" panose="020B0004020202020204" pitchFamily="34" charset="0"/>
            </a:rPr>
            <a:t> </a:t>
          </a:r>
          <a:r>
            <a:rPr lang="en-US" sz="1600" kern="1200" dirty="0" err="1">
              <a:latin typeface="Aptos" panose="020B0004020202020204" pitchFamily="34" charset="0"/>
            </a:rPr>
            <a:t>plazo</a:t>
          </a:r>
          <a:r>
            <a:rPr lang="en-US" sz="1600" kern="1200" dirty="0">
              <a:latin typeface="Aptos" panose="020B0004020202020204" pitchFamily="34" charset="0"/>
            </a:rPr>
            <a:t> de </a:t>
          </a:r>
          <a:r>
            <a:rPr lang="en-US" sz="1600" kern="1200" dirty="0" err="1">
              <a:latin typeface="Aptos" panose="020B0004020202020204" pitchFamily="34" charset="0"/>
            </a:rPr>
            <a:t>adhesión</a:t>
          </a:r>
          <a:r>
            <a:rPr lang="en-US" sz="1600" kern="1200" dirty="0">
              <a:latin typeface="Aptos" panose="020B0004020202020204" pitchFamily="34" charset="0"/>
            </a:rPr>
            <a:t> </a:t>
          </a:r>
          <a:r>
            <a:rPr lang="en-US" sz="1600" kern="1200" dirty="0" err="1">
              <a:latin typeface="Aptos" panose="020B0004020202020204" pitchFamily="34" charset="0"/>
            </a:rPr>
            <a:t>será</a:t>
          </a:r>
          <a:r>
            <a:rPr lang="en-US" sz="1600" kern="1200" dirty="0">
              <a:latin typeface="Aptos" panose="020B0004020202020204" pitchFamily="34" charset="0"/>
            </a:rPr>
            <a:t> hasta </a:t>
          </a:r>
          <a:r>
            <a:rPr lang="en-US" sz="1600" kern="1200" dirty="0" err="1">
              <a:latin typeface="Aptos" panose="020B0004020202020204" pitchFamily="34" charset="0"/>
            </a:rPr>
            <a:t>el</a:t>
          </a:r>
          <a:r>
            <a:rPr lang="en-US" sz="1600" kern="1200" dirty="0">
              <a:latin typeface="Aptos" panose="020B0004020202020204" pitchFamily="34" charset="0"/>
            </a:rPr>
            <a:t> 31/03/2025.</a:t>
          </a:r>
        </a:p>
      </dsp:txBody>
      <dsp:txXfrm>
        <a:off x="4282403" y="417266"/>
        <a:ext cx="3555202" cy="761245"/>
      </dsp:txXfrm>
    </dsp:sp>
    <dsp:sp modelId="{7367218C-691C-441A-BA35-5FD9C0E24F9B}">
      <dsp:nvSpPr>
        <dsp:cNvPr id="0" name=""/>
        <dsp:cNvSpPr/>
      </dsp:nvSpPr>
      <dsp:spPr>
        <a:xfrm>
          <a:off x="6060004" y="1634710"/>
          <a:ext cx="0" cy="266115"/>
        </a:xfrm>
        <a:prstGeom prst="line">
          <a:avLst/>
        </a:pr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C9C5E5-94E7-4247-B85F-C77C030790E0}">
      <dsp:nvSpPr>
        <dsp:cNvPr id="0" name=""/>
        <dsp:cNvSpPr/>
      </dsp:nvSpPr>
      <dsp:spPr>
        <a:xfrm rot="2700000">
          <a:off x="6030434" y="1871256"/>
          <a:ext cx="59139" cy="591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B1EE6-D9FF-41A3-A1B3-18289E46D53E}">
      <dsp:nvSpPr>
        <dsp:cNvPr id="0" name=""/>
        <dsp:cNvSpPr/>
      </dsp:nvSpPr>
      <dsp:spPr>
        <a:xfrm>
          <a:off x="806" y="524933"/>
          <a:ext cx="3143994" cy="18863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>
              <a:latin typeface="Abadi" panose="020B0604020104020204" pitchFamily="34" charset="0"/>
            </a:rPr>
            <a:t>Personas Humanas y Sucesiones indivisas sobre activos no regularizados:</a:t>
          </a:r>
          <a:endParaRPr lang="es-AR" sz="2400" kern="1200">
            <a:latin typeface="Abadi" panose="020B0604020104020204" pitchFamily="34" charset="0"/>
          </a:endParaRPr>
        </a:p>
      </dsp:txBody>
      <dsp:txXfrm>
        <a:off x="806" y="524933"/>
        <a:ext cx="3143994" cy="1886396"/>
      </dsp:txXfrm>
    </dsp:sp>
    <dsp:sp modelId="{FB98DB7B-1FF1-41F7-B5EB-9033D18BF984}">
      <dsp:nvSpPr>
        <dsp:cNvPr id="0" name=""/>
        <dsp:cNvSpPr/>
      </dsp:nvSpPr>
      <dsp:spPr>
        <a:xfrm>
          <a:off x="3459199" y="524933"/>
          <a:ext cx="3143994" cy="1886396"/>
        </a:xfrm>
        <a:prstGeom prst="rect">
          <a:avLst/>
        </a:prstGeom>
        <a:solidFill>
          <a:schemeClr val="accent3">
            <a:hueOff val="-328537"/>
            <a:satOff val="141"/>
            <a:lumOff val="535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>
              <a:latin typeface="Abadi" panose="020B0604020104020204" pitchFamily="34" charset="0"/>
            </a:rPr>
            <a:t>Sobre los bienes que se hayan incluido en el RRA aplicará:</a:t>
          </a:r>
          <a:endParaRPr lang="es-AR" sz="2400" kern="1200">
            <a:latin typeface="Abadi" panose="020B0604020104020204" pitchFamily="34" charset="0"/>
          </a:endParaRPr>
        </a:p>
      </dsp:txBody>
      <dsp:txXfrm>
        <a:off x="3459199" y="524933"/>
        <a:ext cx="3143994" cy="1886396"/>
      </dsp:txXfrm>
    </dsp:sp>
    <dsp:sp modelId="{F5043B43-6F60-4037-9B7B-C702AC84AE21}">
      <dsp:nvSpPr>
        <dsp:cNvPr id="0" name=""/>
        <dsp:cNvSpPr/>
      </dsp:nvSpPr>
      <dsp:spPr>
        <a:xfrm>
          <a:off x="806" y="2725729"/>
          <a:ext cx="3143994" cy="1152003"/>
        </a:xfrm>
        <a:prstGeom prst="rect">
          <a:avLst/>
        </a:prstGeom>
        <a:solidFill>
          <a:schemeClr val="accent3">
            <a:hueOff val="-657074"/>
            <a:satOff val="282"/>
            <a:lumOff val="1071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b="1" kern="1200"/>
            <a:t>0,45%</a:t>
          </a:r>
          <a:endParaRPr lang="es-AR" sz="4000" b="1" kern="1200"/>
        </a:p>
      </dsp:txBody>
      <dsp:txXfrm>
        <a:off x="806" y="2725729"/>
        <a:ext cx="3143994" cy="1152003"/>
      </dsp:txXfrm>
    </dsp:sp>
    <dsp:sp modelId="{3BA9D166-40D6-40D8-9487-4A656C21DB06}">
      <dsp:nvSpPr>
        <dsp:cNvPr id="0" name=""/>
        <dsp:cNvSpPr/>
      </dsp:nvSpPr>
      <dsp:spPr>
        <a:xfrm>
          <a:off x="3459199" y="2725729"/>
          <a:ext cx="3143994" cy="1152003"/>
        </a:xfrm>
        <a:prstGeom prst="rect">
          <a:avLst/>
        </a:prstGeom>
        <a:solidFill>
          <a:schemeClr val="accent3">
            <a:hueOff val="-985611"/>
            <a:satOff val="423"/>
            <a:lumOff val="1607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b="1" kern="1200"/>
            <a:t>0,50%</a:t>
          </a:r>
          <a:endParaRPr lang="es-AR" sz="4000" b="1" kern="1200"/>
        </a:p>
      </dsp:txBody>
      <dsp:txXfrm>
        <a:off x="3459199" y="2725729"/>
        <a:ext cx="3143994" cy="11520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AFA0D-B0C9-1B43-AC76-3C42A68A267B}">
      <dsp:nvSpPr>
        <dsp:cNvPr id="0" name=""/>
        <dsp:cNvSpPr/>
      </dsp:nvSpPr>
      <dsp:spPr>
        <a:xfrm rot="5400000">
          <a:off x="5062771" y="-2459619"/>
          <a:ext cx="1277551" cy="649132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400" kern="1200" dirty="0">
              <a:latin typeface="Amasis MT Pro" panose="02040504050005020304" pitchFamily="18" charset="0"/>
            </a:rPr>
            <a:t>Obligaciones vencidas al </a:t>
          </a:r>
          <a:r>
            <a:rPr lang="es-AR" sz="2400" b="1" kern="1200" dirty="0">
              <a:latin typeface="Amasis MT Pro" panose="02040504050005020304" pitchFamily="18" charset="0"/>
            </a:rPr>
            <a:t>31/03/2024 </a:t>
          </a:r>
          <a:r>
            <a:rPr lang="es-AR" sz="2400" b="1" kern="1200" dirty="0">
              <a:solidFill>
                <a:srgbClr val="00B050"/>
              </a:solidFill>
              <a:latin typeface="Amasis MT Pro" panose="02040504050005020304" pitchFamily="18" charset="0"/>
            </a:rPr>
            <a:t>(Tributarias, Aduaneras y </a:t>
          </a:r>
          <a:r>
            <a:rPr lang="es-AR" sz="2400" b="1" kern="1200" dirty="0" err="1">
              <a:solidFill>
                <a:srgbClr val="00B050"/>
              </a:solidFill>
              <a:latin typeface="Amasis MT Pro" panose="02040504050005020304" pitchFamily="18" charset="0"/>
            </a:rPr>
            <a:t>Seg</a:t>
          </a:r>
          <a:r>
            <a:rPr lang="es-AR" sz="2400" b="1" kern="1200" dirty="0">
              <a:solidFill>
                <a:srgbClr val="00B050"/>
              </a:solidFill>
              <a:latin typeface="Amasis MT Pro" panose="02040504050005020304" pitchFamily="18" charset="0"/>
            </a:rPr>
            <a:t>. Social)</a:t>
          </a:r>
          <a:endParaRPr lang="es-MX" sz="2400" kern="1200" dirty="0">
            <a:solidFill>
              <a:srgbClr val="00B050"/>
            </a:solidFill>
            <a:latin typeface="Amasis MT Pro" panose="02040504050005020304" pitchFamily="18" charset="0"/>
          </a:endParaRPr>
        </a:p>
      </dsp:txBody>
      <dsp:txXfrm rot="-5400000">
        <a:off x="2455885" y="209632"/>
        <a:ext cx="6428959" cy="1152821"/>
      </dsp:txXfrm>
    </dsp:sp>
    <dsp:sp modelId="{C16A06FE-B3B1-5942-9272-3F25722C2E90}">
      <dsp:nvSpPr>
        <dsp:cNvPr id="0" name=""/>
        <dsp:cNvSpPr/>
      </dsp:nvSpPr>
      <dsp:spPr>
        <a:xfrm>
          <a:off x="14297" y="10231"/>
          <a:ext cx="2465975" cy="149335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latin typeface="ADLaM Display"/>
              <a:ea typeface="ADLaM Display"/>
              <a:cs typeface="ADLaM Display"/>
            </a:rPr>
            <a:t>ALCANCE</a:t>
          </a:r>
        </a:p>
      </dsp:txBody>
      <dsp:txXfrm>
        <a:off x="87197" y="83131"/>
        <a:ext cx="2320175" cy="1347558"/>
      </dsp:txXfrm>
    </dsp:sp>
    <dsp:sp modelId="{4B51AECF-3EA3-41D3-9D77-4CCF43D1FC09}">
      <dsp:nvSpPr>
        <dsp:cNvPr id="0" name=""/>
        <dsp:cNvSpPr/>
      </dsp:nvSpPr>
      <dsp:spPr>
        <a:xfrm rot="5400000">
          <a:off x="4993465" y="-986982"/>
          <a:ext cx="1366424" cy="6545290"/>
        </a:xfrm>
        <a:prstGeom prst="round2SameRect">
          <a:avLst/>
        </a:prstGeom>
        <a:solidFill>
          <a:schemeClr val="accent3">
            <a:tint val="40000"/>
            <a:alpha val="90000"/>
            <a:hueOff val="-465936"/>
            <a:satOff val="3446"/>
            <a:lumOff val="1551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465936"/>
              <a:satOff val="3446"/>
              <a:lumOff val="15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400" kern="1200" dirty="0">
              <a:latin typeface="Amasis MT Pro" panose="02040504050005020304" pitchFamily="18" charset="0"/>
            </a:rPr>
            <a:t>Personas Humanas</a:t>
          </a:r>
          <a:endParaRPr lang="es-MX" sz="2400" kern="1200" dirty="0">
            <a:latin typeface="Amasis MT Pro" panose="020405040500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>
              <a:latin typeface="Amasis MT Pro" panose="02040504050005020304" pitchFamily="18" charset="0"/>
            </a:rPr>
            <a:t>Empresas Pymes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>
              <a:latin typeface="Amasis MT Pro" panose="02040504050005020304" pitchFamily="18" charset="0"/>
            </a:rPr>
            <a:t>Entidades sin fines de lucro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400" kern="1200" dirty="0">
              <a:latin typeface="Amasis MT Pro" panose="02040504050005020304" pitchFamily="18" charset="0"/>
            </a:rPr>
            <a:t>Resto de Contribuyentes</a:t>
          </a:r>
        </a:p>
      </dsp:txBody>
      <dsp:txXfrm rot="-5400000">
        <a:off x="2404033" y="1669153"/>
        <a:ext cx="6478587" cy="1233018"/>
      </dsp:txXfrm>
    </dsp:sp>
    <dsp:sp modelId="{DE6E4A78-1AF4-425B-B0AA-D536A103EF36}">
      <dsp:nvSpPr>
        <dsp:cNvPr id="0" name=""/>
        <dsp:cNvSpPr/>
      </dsp:nvSpPr>
      <dsp:spPr>
        <a:xfrm>
          <a:off x="488" y="1594407"/>
          <a:ext cx="2403544" cy="1382509"/>
        </a:xfrm>
        <a:prstGeom prst="roundRect">
          <a:avLst/>
        </a:prstGeom>
        <a:solidFill>
          <a:schemeClr val="accent3">
            <a:hueOff val="-492806"/>
            <a:satOff val="212"/>
            <a:lumOff val="8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400" b="1" kern="1200" dirty="0">
              <a:latin typeface="ADLaM Display"/>
              <a:ea typeface="ADLaM Display"/>
              <a:cs typeface="ADLaM Display"/>
            </a:rPr>
            <a:t>SUJETOS</a:t>
          </a:r>
          <a:endParaRPr lang="es-MX" sz="2400" kern="1200" dirty="0">
            <a:solidFill>
              <a:srgbClr val="00B050"/>
            </a:solidFill>
            <a:latin typeface="ADLaM Display"/>
            <a:ea typeface="ADLaM Display"/>
            <a:cs typeface="ADLaM Display"/>
          </a:endParaRPr>
        </a:p>
      </dsp:txBody>
      <dsp:txXfrm>
        <a:off x="67977" y="1661896"/>
        <a:ext cx="2268566" cy="1247531"/>
      </dsp:txXfrm>
    </dsp:sp>
    <dsp:sp modelId="{06B807F2-BF69-1D47-8E8D-5826FEFF333B}">
      <dsp:nvSpPr>
        <dsp:cNvPr id="0" name=""/>
        <dsp:cNvSpPr/>
      </dsp:nvSpPr>
      <dsp:spPr>
        <a:xfrm rot="5400000">
          <a:off x="5093038" y="578536"/>
          <a:ext cx="1249076" cy="6477029"/>
        </a:xfrm>
        <a:prstGeom prst="round2SameRect">
          <a:avLst/>
        </a:prstGeom>
        <a:solidFill>
          <a:schemeClr val="accent3">
            <a:tint val="40000"/>
            <a:alpha val="90000"/>
            <a:hueOff val="-931872"/>
            <a:satOff val="6892"/>
            <a:lumOff val="3102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931872"/>
              <a:satOff val="6892"/>
              <a:lumOff val="31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2400" kern="1200" dirty="0">
              <a:latin typeface="Amasis MT Pro" panose="02040504050005020304" pitchFamily="18" charset="0"/>
            </a:rPr>
            <a:t>Desde el 17/07/2024 y hasta:</a:t>
          </a:r>
          <a:endParaRPr lang="es-MX" sz="2400" kern="1200" dirty="0">
            <a:latin typeface="Amasis MT Pro" panose="02040504050005020304" pitchFamily="18" charset="0"/>
          </a:endParaRP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-"/>
          </a:pPr>
          <a:r>
            <a:rPr lang="es-AR" sz="2400" kern="1200" dirty="0">
              <a:latin typeface="Amasis MT Pro" panose="02040504050005020304" pitchFamily="18" charset="0"/>
            </a:rPr>
            <a:t>Etapa I: 14/10/2024; o</a:t>
          </a:r>
          <a:endParaRPr lang="es-MX" sz="2400" kern="1200" dirty="0">
            <a:latin typeface="Amasis MT Pro" panose="02040504050005020304" pitchFamily="18" charset="0"/>
          </a:endParaRP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-"/>
          </a:pPr>
          <a:r>
            <a:rPr lang="es-AR" sz="2400" kern="1200" dirty="0">
              <a:latin typeface="Amasis MT Pro" panose="02040504050005020304" pitchFamily="18" charset="0"/>
            </a:rPr>
            <a:t>Etapa II: 13/12/2024.</a:t>
          </a:r>
          <a:endParaRPr lang="es-MX" sz="2400" kern="1200" dirty="0">
            <a:latin typeface="Amasis MT Pro" panose="02040504050005020304" pitchFamily="18" charset="0"/>
          </a:endParaRPr>
        </a:p>
      </dsp:txBody>
      <dsp:txXfrm rot="-5400000">
        <a:off x="2479062" y="3253488"/>
        <a:ext cx="6416054" cy="1127126"/>
      </dsp:txXfrm>
    </dsp:sp>
    <dsp:sp modelId="{1068ECE6-8B4A-1246-BBA0-D7B3D2451F16}">
      <dsp:nvSpPr>
        <dsp:cNvPr id="0" name=""/>
        <dsp:cNvSpPr/>
      </dsp:nvSpPr>
      <dsp:spPr>
        <a:xfrm>
          <a:off x="488" y="3077966"/>
          <a:ext cx="2478573" cy="1438034"/>
        </a:xfrm>
        <a:prstGeom prst="roundRect">
          <a:avLst/>
        </a:prstGeom>
        <a:solidFill>
          <a:schemeClr val="accent3">
            <a:hueOff val="-985611"/>
            <a:satOff val="423"/>
            <a:lumOff val="16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latin typeface="ADLaM Display"/>
              <a:ea typeface="ADLaM Display"/>
              <a:cs typeface="ADLaM Display"/>
            </a:rPr>
            <a:t>PLAZO</a:t>
          </a:r>
        </a:p>
      </dsp:txBody>
      <dsp:txXfrm>
        <a:off x="70687" y="3148165"/>
        <a:ext cx="2338175" cy="12976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A0E49-C20F-6D4D-8211-CFE828810C33}">
      <dsp:nvSpPr>
        <dsp:cNvPr id="0" name=""/>
        <dsp:cNvSpPr/>
      </dsp:nvSpPr>
      <dsp:spPr>
        <a:xfrm>
          <a:off x="-5820336" y="-890792"/>
          <a:ext cx="6929216" cy="6929216"/>
        </a:xfrm>
        <a:prstGeom prst="blockArc">
          <a:avLst>
            <a:gd name="adj1" fmla="val 18900000"/>
            <a:gd name="adj2" fmla="val 2700000"/>
            <a:gd name="adj3" fmla="val 312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E2DE12-7F3F-4FA6-93AF-B185FDE02A72}">
      <dsp:nvSpPr>
        <dsp:cNvPr id="0" name=""/>
        <dsp:cNvSpPr/>
      </dsp:nvSpPr>
      <dsp:spPr>
        <a:xfrm>
          <a:off x="484672" y="321623"/>
          <a:ext cx="7140847" cy="64365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0905" tIns="53340" rIns="53340" bIns="53340" numCol="1" spcCol="1270" anchor="ctr" anchorCtr="0">
          <a:noAutofit/>
        </a:bodyPr>
        <a:lstStyle/>
        <a:p>
          <a:pPr marL="174625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Deudas Tributarias, Aduaneras y </a:t>
          </a:r>
          <a:r>
            <a:rPr lang="es-ES" sz="2100" kern="1200" dirty="0" err="1"/>
            <a:t>Seg</a:t>
          </a:r>
          <a:r>
            <a:rPr lang="es-ES" sz="2100" kern="1200" dirty="0"/>
            <a:t>. Social.</a:t>
          </a:r>
          <a:endParaRPr lang="es-ES" sz="2100" b="1" kern="1200" cap="none" spc="0" dirty="0">
            <a:ln w="0"/>
            <a:effectLst/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484672" y="321623"/>
        <a:ext cx="7140847" cy="643659"/>
      </dsp:txXfrm>
    </dsp:sp>
    <dsp:sp modelId="{7C3B4DC5-4A76-4A89-A93B-F509A0402249}">
      <dsp:nvSpPr>
        <dsp:cNvPr id="0" name=""/>
        <dsp:cNvSpPr/>
      </dsp:nvSpPr>
      <dsp:spPr>
        <a:xfrm>
          <a:off x="82384" y="241166"/>
          <a:ext cx="804574" cy="8045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0A170F-B56C-4B79-B916-BA3FB34BF9E9}">
      <dsp:nvSpPr>
        <dsp:cNvPr id="0" name=""/>
        <dsp:cNvSpPr/>
      </dsp:nvSpPr>
      <dsp:spPr>
        <a:xfrm>
          <a:off x="945900" y="1286804"/>
          <a:ext cx="6679619" cy="643659"/>
        </a:xfrm>
        <a:prstGeom prst="rect">
          <a:avLst/>
        </a:prstGeom>
        <a:solidFill>
          <a:schemeClr val="accent3">
            <a:hueOff val="-246403"/>
            <a:satOff val="106"/>
            <a:lumOff val="4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0905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Deudas en Discusión (Administrativa y/o Judicial) *</a:t>
          </a:r>
          <a:endParaRPr lang="es-AR" sz="2100" kern="1200" dirty="0"/>
        </a:p>
      </dsp:txBody>
      <dsp:txXfrm>
        <a:off x="945900" y="1286804"/>
        <a:ext cx="6679619" cy="643659"/>
      </dsp:txXfrm>
    </dsp:sp>
    <dsp:sp modelId="{D2DE5AD8-5C8E-4052-83FF-D8269E053953}">
      <dsp:nvSpPr>
        <dsp:cNvPr id="0" name=""/>
        <dsp:cNvSpPr/>
      </dsp:nvSpPr>
      <dsp:spPr>
        <a:xfrm>
          <a:off x="543612" y="1206347"/>
          <a:ext cx="804574" cy="8045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246403"/>
              <a:satOff val="106"/>
              <a:lumOff val="40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1C6C63-7923-46C8-8900-D1B488082B5D}">
      <dsp:nvSpPr>
        <dsp:cNvPr id="0" name=""/>
        <dsp:cNvSpPr/>
      </dsp:nvSpPr>
      <dsp:spPr>
        <a:xfrm>
          <a:off x="1087459" y="2251985"/>
          <a:ext cx="6538059" cy="643659"/>
        </a:xfrm>
        <a:prstGeom prst="rect">
          <a:avLst/>
        </a:prstGeom>
        <a:solidFill>
          <a:schemeClr val="accent3">
            <a:hueOff val="-492806"/>
            <a:satOff val="212"/>
            <a:lumOff val="8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0905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Retenciones y Percepciones (practicadas o no)</a:t>
          </a:r>
          <a:endParaRPr lang="es-AR" sz="2100" kern="1200" dirty="0"/>
        </a:p>
      </dsp:txBody>
      <dsp:txXfrm>
        <a:off x="1087459" y="2251985"/>
        <a:ext cx="6538059" cy="643659"/>
      </dsp:txXfrm>
    </dsp:sp>
    <dsp:sp modelId="{A4BD96C6-C945-4F07-A28B-6150984EACCE}">
      <dsp:nvSpPr>
        <dsp:cNvPr id="0" name=""/>
        <dsp:cNvSpPr/>
      </dsp:nvSpPr>
      <dsp:spPr>
        <a:xfrm>
          <a:off x="685172" y="2171528"/>
          <a:ext cx="804574" cy="8045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492806"/>
              <a:satOff val="212"/>
              <a:lumOff val="80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E1DF0A-4696-4C04-A4A2-41F4F02E5AEA}">
      <dsp:nvSpPr>
        <dsp:cNvPr id="0" name=""/>
        <dsp:cNvSpPr/>
      </dsp:nvSpPr>
      <dsp:spPr>
        <a:xfrm>
          <a:off x="945900" y="3217166"/>
          <a:ext cx="6679619" cy="643659"/>
        </a:xfrm>
        <a:prstGeom prst="rect">
          <a:avLst/>
        </a:prstGeom>
        <a:solidFill>
          <a:schemeClr val="accent3">
            <a:hueOff val="-739208"/>
            <a:satOff val="317"/>
            <a:lumOff val="12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0905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Aporte Solidario (Ley 27.605)</a:t>
          </a:r>
          <a:endParaRPr lang="es-AR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45900" y="3217166"/>
        <a:ext cx="6679619" cy="643659"/>
      </dsp:txXfrm>
    </dsp:sp>
    <dsp:sp modelId="{18F0A385-1D02-434F-A7FA-75F12F6E1BCB}">
      <dsp:nvSpPr>
        <dsp:cNvPr id="0" name=""/>
        <dsp:cNvSpPr/>
      </dsp:nvSpPr>
      <dsp:spPr>
        <a:xfrm>
          <a:off x="543612" y="3136708"/>
          <a:ext cx="804574" cy="8045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739208"/>
              <a:satOff val="317"/>
              <a:lumOff val="12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F44E0-203D-4CCC-A893-FE4518D3E9BF}">
      <dsp:nvSpPr>
        <dsp:cNvPr id="0" name=""/>
        <dsp:cNvSpPr/>
      </dsp:nvSpPr>
      <dsp:spPr>
        <a:xfrm>
          <a:off x="484672" y="4182347"/>
          <a:ext cx="7140847" cy="643659"/>
        </a:xfrm>
        <a:prstGeom prst="rect">
          <a:avLst/>
        </a:prstGeom>
        <a:solidFill>
          <a:schemeClr val="accent3">
            <a:hueOff val="-985611"/>
            <a:satOff val="423"/>
            <a:lumOff val="16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0905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Refinanciación de Planes de Pago (caducos o no)</a:t>
          </a:r>
          <a:endParaRPr lang="es-AR" sz="2100" kern="1200" dirty="0"/>
        </a:p>
      </dsp:txBody>
      <dsp:txXfrm>
        <a:off x="484672" y="4182347"/>
        <a:ext cx="7140847" cy="643659"/>
      </dsp:txXfrm>
    </dsp:sp>
    <dsp:sp modelId="{8A2456C4-58A3-4AE5-8D41-981DB66C25FB}">
      <dsp:nvSpPr>
        <dsp:cNvPr id="0" name=""/>
        <dsp:cNvSpPr/>
      </dsp:nvSpPr>
      <dsp:spPr>
        <a:xfrm>
          <a:off x="82384" y="4101889"/>
          <a:ext cx="804574" cy="8045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985611"/>
              <a:satOff val="423"/>
              <a:lumOff val="16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30968-ADF0-49CC-8122-023878526A7B}">
      <dsp:nvSpPr>
        <dsp:cNvPr id="0" name=""/>
        <dsp:cNvSpPr/>
      </dsp:nvSpPr>
      <dsp:spPr>
        <a:xfrm>
          <a:off x="1380" y="0"/>
          <a:ext cx="4076909" cy="4252487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>
              <a:solidFill>
                <a:schemeClr val="accent1"/>
              </a:solidFill>
            </a:rPr>
            <a:t>Suspensión de las acciones penales </a:t>
          </a:r>
          <a:r>
            <a:rPr lang="es-ES" sz="2200" kern="1200" dirty="0">
              <a:solidFill>
                <a:schemeClr val="accent1"/>
              </a:solidFill>
            </a:rPr>
            <a:t>tributarias y aduaneras en curso y la </a:t>
          </a:r>
          <a:r>
            <a:rPr lang="es-ES" sz="2200" b="1" kern="1200" dirty="0">
              <a:solidFill>
                <a:schemeClr val="accent1"/>
              </a:solidFill>
            </a:rPr>
            <a:t>interrupción del curso de la prescripción penal</a:t>
          </a:r>
          <a:r>
            <a:rPr lang="es-ES" sz="2200" kern="1200" dirty="0">
              <a:solidFill>
                <a:schemeClr val="accent1"/>
              </a:solidFill>
            </a:rPr>
            <a:t>, aun cuando no se hubiera efectuado la denuncia penal a ese momento o cualquiera sea la etapa del proceso en que se encuentre la causa, siempre y cuando no tuviere sentencia firme.</a:t>
          </a:r>
        </a:p>
      </dsp:txBody>
      <dsp:txXfrm>
        <a:off x="120789" y="119409"/>
        <a:ext cx="3838091" cy="4013669"/>
      </dsp:txXfrm>
    </dsp:sp>
    <dsp:sp modelId="{00C86C4F-F848-405A-80B7-2908558E04D1}">
      <dsp:nvSpPr>
        <dsp:cNvPr id="0" name=""/>
        <dsp:cNvSpPr/>
      </dsp:nvSpPr>
      <dsp:spPr>
        <a:xfrm>
          <a:off x="4652233" y="0"/>
          <a:ext cx="3416328" cy="4252487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>
              <a:solidFill>
                <a:srgbClr val="002060"/>
              </a:solidFill>
            </a:rPr>
            <a:t>Extinción de la acción penal </a:t>
          </a:r>
          <a:r>
            <a:rPr lang="es-ES" sz="2200" b="0" kern="1200"/>
            <a:t>por</a:t>
          </a:r>
          <a:r>
            <a:rPr lang="es-ES" sz="2200" b="1" kern="1200"/>
            <a:t> </a:t>
          </a:r>
          <a:r>
            <a:rPr lang="es-ES" sz="2200" kern="1200"/>
            <a:t>la cancelación total de la deuda en las condiciones previstas de este Régimen –de contado o mediante plan de facilidades de pago– en la medida que no exista sentencia firme a la fecha de cancelación.</a:t>
          </a:r>
        </a:p>
      </dsp:txBody>
      <dsp:txXfrm>
        <a:off x="4752294" y="100061"/>
        <a:ext cx="3216206" cy="40523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C4CB1-49B2-44A2-80CF-C2A8D98ADCC5}">
      <dsp:nvSpPr>
        <dsp:cNvPr id="0" name=""/>
        <dsp:cNvSpPr/>
      </dsp:nvSpPr>
      <dsp:spPr>
        <a:xfrm>
          <a:off x="0" y="655086"/>
          <a:ext cx="891053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68ECFA-9D82-4999-ABA3-EB12D611FD5D}">
      <dsp:nvSpPr>
        <dsp:cNvPr id="0" name=""/>
        <dsp:cNvSpPr/>
      </dsp:nvSpPr>
      <dsp:spPr>
        <a:xfrm>
          <a:off x="394558" y="220154"/>
          <a:ext cx="8412472" cy="7154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5758" tIns="0" rIns="235758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Aptos" panose="020B0004020202020204" pitchFamily="34" charset="0"/>
              <a:cs typeface="Biome" panose="020B0503030204020804" pitchFamily="34" charset="0"/>
            </a:rPr>
            <a:t>La intención del régimen es inducir a la CANCELACIÓN TEMPRANA.</a:t>
          </a:r>
          <a:endParaRPr lang="es-AR" sz="1800" b="1" kern="1200" dirty="0">
            <a:latin typeface="Aptos" panose="020B0004020202020204" pitchFamily="34" charset="0"/>
            <a:cs typeface="Biome" panose="020B0503030204020804" pitchFamily="34" charset="0"/>
          </a:endParaRPr>
        </a:p>
      </dsp:txBody>
      <dsp:txXfrm>
        <a:off x="429484" y="255080"/>
        <a:ext cx="8342620" cy="645614"/>
      </dsp:txXfrm>
    </dsp:sp>
    <dsp:sp modelId="{113F461D-D4CC-43F5-AF9D-893268049238}">
      <dsp:nvSpPr>
        <dsp:cNvPr id="0" name=""/>
        <dsp:cNvSpPr/>
      </dsp:nvSpPr>
      <dsp:spPr>
        <a:xfrm>
          <a:off x="0" y="1499506"/>
          <a:ext cx="891053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246403"/>
              <a:satOff val="106"/>
              <a:lumOff val="40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A6AC00-8E8B-4143-A89B-3468D17ABB4D}">
      <dsp:nvSpPr>
        <dsp:cNvPr id="0" name=""/>
        <dsp:cNvSpPr/>
      </dsp:nvSpPr>
      <dsp:spPr>
        <a:xfrm>
          <a:off x="423772" y="1083486"/>
          <a:ext cx="8479833" cy="622660"/>
        </a:xfrm>
        <a:prstGeom prst="roundRect">
          <a:avLst/>
        </a:prstGeom>
        <a:solidFill>
          <a:schemeClr val="accent3">
            <a:hueOff val="-246403"/>
            <a:satOff val="106"/>
            <a:lumOff val="402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5758" tIns="0" rIns="235758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Aptos" panose="020B0004020202020204" pitchFamily="34" charset="0"/>
              <a:cs typeface="Biome" panose="020B0503030204020804" pitchFamily="34" charset="0"/>
            </a:rPr>
            <a:t>Condonación PARCIAL de Intereses Resarcitorios y/o PUNITORIOS.</a:t>
          </a:r>
          <a:endParaRPr lang="es-AR" sz="1800" b="1" kern="1200" dirty="0">
            <a:latin typeface="Aptos" panose="020B0004020202020204" pitchFamily="34" charset="0"/>
            <a:cs typeface="Biome" panose="020B0503030204020804" pitchFamily="34" charset="0"/>
          </a:endParaRPr>
        </a:p>
      </dsp:txBody>
      <dsp:txXfrm>
        <a:off x="454168" y="1113882"/>
        <a:ext cx="8419041" cy="561868"/>
      </dsp:txXfrm>
    </dsp:sp>
    <dsp:sp modelId="{5A2A5078-7477-4888-A10A-8F20A7D98411}">
      <dsp:nvSpPr>
        <dsp:cNvPr id="0" name=""/>
        <dsp:cNvSpPr/>
      </dsp:nvSpPr>
      <dsp:spPr>
        <a:xfrm>
          <a:off x="0" y="2344534"/>
          <a:ext cx="891053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492806"/>
              <a:satOff val="212"/>
              <a:lumOff val="80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EF528F-5035-4F93-BED1-DCB11D055257}">
      <dsp:nvSpPr>
        <dsp:cNvPr id="0" name=""/>
        <dsp:cNvSpPr/>
      </dsp:nvSpPr>
      <dsp:spPr>
        <a:xfrm>
          <a:off x="430298" y="1927906"/>
          <a:ext cx="8474399" cy="623267"/>
        </a:xfrm>
        <a:prstGeom prst="roundRect">
          <a:avLst/>
        </a:prstGeom>
        <a:solidFill>
          <a:schemeClr val="accent3">
            <a:hueOff val="-492806"/>
            <a:satOff val="212"/>
            <a:lumOff val="80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5758" tIns="0" rIns="235758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>
              <a:latin typeface="Aptos" panose="020B0004020202020204" pitchFamily="34" charset="0"/>
              <a:cs typeface="Biome" panose="020B0503030204020804" pitchFamily="34" charset="0"/>
            </a:rPr>
            <a:t>Condonación </a:t>
          </a:r>
          <a:r>
            <a:rPr lang="es-ES" sz="1800" b="1" kern="1200">
              <a:solidFill>
                <a:schemeClr val="bg1"/>
              </a:solidFill>
              <a:latin typeface="Aptos" panose="020B0004020202020204" pitchFamily="34" charset="0"/>
              <a:cs typeface="Biome" panose="020B0503030204020804" pitchFamily="34" charset="0"/>
            </a:rPr>
            <a:t>TOTAL</a:t>
          </a:r>
          <a:r>
            <a:rPr lang="es-ES" sz="1800" b="1" kern="1200">
              <a:latin typeface="Aptos" panose="020B0004020202020204" pitchFamily="34" charset="0"/>
              <a:cs typeface="Biome" panose="020B0503030204020804" pitchFamily="34" charset="0"/>
            </a:rPr>
            <a:t> de Intereses Resarcitorios y/o Punitorios si el capital se CANCELÓ ANTES 31/03/24 (incluye intereses de Anticipos y Pagos a cuenta)</a:t>
          </a:r>
          <a:endParaRPr lang="es-AR" sz="1800" b="1" kern="1200">
            <a:latin typeface="Aptos" panose="020B0004020202020204" pitchFamily="34" charset="0"/>
            <a:cs typeface="Biome" panose="020B0503030204020804" pitchFamily="34" charset="0"/>
          </a:endParaRPr>
        </a:p>
      </dsp:txBody>
      <dsp:txXfrm>
        <a:off x="460723" y="1958331"/>
        <a:ext cx="8413549" cy="562417"/>
      </dsp:txXfrm>
    </dsp:sp>
    <dsp:sp modelId="{E1E46B21-8471-4AE0-BA93-C2BC8AE035FD}">
      <dsp:nvSpPr>
        <dsp:cNvPr id="0" name=""/>
        <dsp:cNvSpPr/>
      </dsp:nvSpPr>
      <dsp:spPr>
        <a:xfrm>
          <a:off x="0" y="3181716"/>
          <a:ext cx="891053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739208"/>
              <a:satOff val="317"/>
              <a:lumOff val="12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D649EB-27D9-47A1-9CCC-FE71CB83B747}">
      <dsp:nvSpPr>
        <dsp:cNvPr id="0" name=""/>
        <dsp:cNvSpPr/>
      </dsp:nvSpPr>
      <dsp:spPr>
        <a:xfrm>
          <a:off x="419374" y="2772975"/>
          <a:ext cx="8480229" cy="644679"/>
        </a:xfrm>
        <a:prstGeom prst="roundRect">
          <a:avLst/>
        </a:prstGeom>
        <a:solidFill>
          <a:schemeClr val="accent3">
            <a:hueOff val="-739208"/>
            <a:satOff val="317"/>
            <a:lumOff val="1205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5758" tIns="0" rIns="235758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Aptos" panose="020B0004020202020204" pitchFamily="34" charset="0"/>
              <a:cs typeface="Biome" panose="020B0503030204020804" pitchFamily="34" charset="0"/>
            </a:rPr>
            <a:t>Condonación del 100% de las MULTAS y SANCIONES NO FIRMES e impagas al 31/03/2024.</a:t>
          </a:r>
          <a:endParaRPr lang="es-AR" sz="1800" b="1" kern="1200" dirty="0">
            <a:latin typeface="Aptos" panose="020B0004020202020204" pitchFamily="34" charset="0"/>
            <a:cs typeface="Biome" panose="020B0503030204020804" pitchFamily="34" charset="0"/>
          </a:endParaRPr>
        </a:p>
      </dsp:txBody>
      <dsp:txXfrm>
        <a:off x="450845" y="2804446"/>
        <a:ext cx="8417287" cy="581737"/>
      </dsp:txXfrm>
    </dsp:sp>
    <dsp:sp modelId="{C0A657DE-3A18-4D25-ABE9-B2D880754768}">
      <dsp:nvSpPr>
        <dsp:cNvPr id="0" name=""/>
        <dsp:cNvSpPr/>
      </dsp:nvSpPr>
      <dsp:spPr>
        <a:xfrm>
          <a:off x="0" y="4072296"/>
          <a:ext cx="8910536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985611"/>
              <a:satOff val="423"/>
              <a:lumOff val="16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8B0B97-B2E0-4295-8416-3EE022C2F616}">
      <dsp:nvSpPr>
        <dsp:cNvPr id="0" name=""/>
        <dsp:cNvSpPr/>
      </dsp:nvSpPr>
      <dsp:spPr>
        <a:xfrm>
          <a:off x="424207" y="3639373"/>
          <a:ext cx="8484144" cy="639563"/>
        </a:xfrm>
        <a:prstGeom prst="roundRect">
          <a:avLst/>
        </a:prstGeom>
        <a:solidFill>
          <a:schemeClr val="accent3">
            <a:hueOff val="-985611"/>
            <a:satOff val="423"/>
            <a:lumOff val="1607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5758" tIns="0" rIns="235758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Aptos" panose="020B0004020202020204" pitchFamily="34" charset="0"/>
              <a:cs typeface="Biome" panose="020B0503030204020804" pitchFamily="34" charset="0"/>
            </a:rPr>
            <a:t>Reducción al 50% de HONORARIOS LEGALES por ejecuciones fiscales, causas TFN o Poder Judicial.</a:t>
          </a:r>
          <a:endParaRPr lang="es-AR" sz="1800" b="1" kern="1200" dirty="0">
            <a:latin typeface="Aptos" panose="020B0004020202020204" pitchFamily="34" charset="0"/>
            <a:cs typeface="Biome" panose="020B0503030204020804" pitchFamily="34" charset="0"/>
          </a:endParaRPr>
        </a:p>
      </dsp:txBody>
      <dsp:txXfrm>
        <a:off x="455428" y="3670594"/>
        <a:ext cx="8421702" cy="5771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3D40E-A82D-4D1C-9A0B-4830CCF37321}">
      <dsp:nvSpPr>
        <dsp:cNvPr id="0" name=""/>
        <dsp:cNvSpPr/>
      </dsp:nvSpPr>
      <dsp:spPr>
        <a:xfrm>
          <a:off x="165618" y="415458"/>
          <a:ext cx="3909312" cy="122166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7471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/>
            <a:t>Revisar la deuda en el Sistema de Cuentas Tributarias (Deudas y/o falta de presentación)</a:t>
          </a:r>
          <a:endParaRPr lang="es-AR" sz="1900" b="1" kern="1200" dirty="0"/>
        </a:p>
      </dsp:txBody>
      <dsp:txXfrm>
        <a:off x="165618" y="415458"/>
        <a:ext cx="3909312" cy="1221660"/>
      </dsp:txXfrm>
    </dsp:sp>
    <dsp:sp modelId="{64EE85BE-9FD4-41E9-A78A-6CF101DE3B98}">
      <dsp:nvSpPr>
        <dsp:cNvPr id="0" name=""/>
        <dsp:cNvSpPr/>
      </dsp:nvSpPr>
      <dsp:spPr>
        <a:xfrm>
          <a:off x="2730" y="238996"/>
          <a:ext cx="855162" cy="12827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5D95E20-D49C-41EE-AA8A-FC87C341166A}">
      <dsp:nvSpPr>
        <dsp:cNvPr id="0" name=""/>
        <dsp:cNvSpPr/>
      </dsp:nvSpPr>
      <dsp:spPr>
        <a:xfrm>
          <a:off x="4478164" y="415458"/>
          <a:ext cx="3909312" cy="122166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7471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/>
            <a:t>Recalcular Planes de Pago Vigentes o Moratorias anteriores</a:t>
          </a:r>
          <a:endParaRPr lang="es-AR" sz="1900" b="1" kern="1200"/>
        </a:p>
      </dsp:txBody>
      <dsp:txXfrm>
        <a:off x="4478164" y="415458"/>
        <a:ext cx="3909312" cy="1221660"/>
      </dsp:txXfrm>
    </dsp:sp>
    <dsp:sp modelId="{444DD087-DCE5-4F3B-B062-0D69E8E4C30A}">
      <dsp:nvSpPr>
        <dsp:cNvPr id="0" name=""/>
        <dsp:cNvSpPr/>
      </dsp:nvSpPr>
      <dsp:spPr>
        <a:xfrm>
          <a:off x="4315276" y="238996"/>
          <a:ext cx="855162" cy="12827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42B77D9-C28E-4ECF-8E43-E877BD6A7446}">
      <dsp:nvSpPr>
        <dsp:cNvPr id="0" name=""/>
        <dsp:cNvSpPr/>
      </dsp:nvSpPr>
      <dsp:spPr>
        <a:xfrm>
          <a:off x="165618" y="1953392"/>
          <a:ext cx="3909312" cy="122166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7471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/>
            <a:t>Revisar Inspecciones Fiscales que estén abiertas</a:t>
          </a:r>
          <a:endParaRPr lang="es-AR" sz="1900" b="1" kern="1200"/>
        </a:p>
      </dsp:txBody>
      <dsp:txXfrm>
        <a:off x="165618" y="1953392"/>
        <a:ext cx="3909312" cy="1221660"/>
      </dsp:txXfrm>
    </dsp:sp>
    <dsp:sp modelId="{1B0C7546-A1F9-4C49-B5E7-29C3348096A7}">
      <dsp:nvSpPr>
        <dsp:cNvPr id="0" name=""/>
        <dsp:cNvSpPr/>
      </dsp:nvSpPr>
      <dsp:spPr>
        <a:xfrm>
          <a:off x="2730" y="1776930"/>
          <a:ext cx="855162" cy="12827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58A5F73-9F37-47C1-9B9E-C37A132E16EA}">
      <dsp:nvSpPr>
        <dsp:cNvPr id="0" name=""/>
        <dsp:cNvSpPr/>
      </dsp:nvSpPr>
      <dsp:spPr>
        <a:xfrm>
          <a:off x="4478164" y="1953392"/>
          <a:ext cx="3909312" cy="122166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7471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/>
            <a:t>Situaciones Contingentes detectadas</a:t>
          </a:r>
          <a:endParaRPr lang="es-AR" sz="1900" b="1" kern="1200"/>
        </a:p>
      </dsp:txBody>
      <dsp:txXfrm>
        <a:off x="4478164" y="1953392"/>
        <a:ext cx="3909312" cy="1221660"/>
      </dsp:txXfrm>
    </dsp:sp>
    <dsp:sp modelId="{9D25608A-41B7-4B97-BA1B-A6036706FC21}">
      <dsp:nvSpPr>
        <dsp:cNvPr id="0" name=""/>
        <dsp:cNvSpPr/>
      </dsp:nvSpPr>
      <dsp:spPr>
        <a:xfrm>
          <a:off x="4315276" y="1776930"/>
          <a:ext cx="855162" cy="128274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27B0CE4-454F-4C31-AA47-4A4814FB63D6}">
      <dsp:nvSpPr>
        <dsp:cNvPr id="0" name=""/>
        <dsp:cNvSpPr/>
      </dsp:nvSpPr>
      <dsp:spPr>
        <a:xfrm>
          <a:off x="2321891" y="3491327"/>
          <a:ext cx="3909312" cy="122166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7471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/>
            <a:t>Causas de Aporte Solidario</a:t>
          </a:r>
          <a:endParaRPr lang="es-AR" sz="1900" b="1" kern="1200"/>
        </a:p>
      </dsp:txBody>
      <dsp:txXfrm>
        <a:off x="2321891" y="3491327"/>
        <a:ext cx="3909312" cy="1221660"/>
      </dsp:txXfrm>
    </dsp:sp>
    <dsp:sp modelId="{CE2E19AE-A62D-4C1A-A9B6-1B2929ABF877}">
      <dsp:nvSpPr>
        <dsp:cNvPr id="0" name=""/>
        <dsp:cNvSpPr/>
      </dsp:nvSpPr>
      <dsp:spPr>
        <a:xfrm>
          <a:off x="2159003" y="3314865"/>
          <a:ext cx="855162" cy="128274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FC56F-30BF-4017-83AE-36CB1AB41F14}">
      <dsp:nvSpPr>
        <dsp:cNvPr id="0" name=""/>
        <dsp:cNvSpPr/>
      </dsp:nvSpPr>
      <dsp:spPr>
        <a:xfrm>
          <a:off x="0" y="212579"/>
          <a:ext cx="8088198" cy="1014300"/>
        </a:xfrm>
        <a:prstGeom prst="rect">
          <a:avLst/>
        </a:prstGeom>
        <a:solidFill>
          <a:srgbClr val="E3FDB9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7734" tIns="291592" rIns="627734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/>
            <a:t>Residentes fiscales argentinos al 31/12/2023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kern="1200"/>
            <a:t>Estén inscriptos </a:t>
          </a:r>
          <a:r>
            <a:rPr lang="es-MX" sz="1900" b="1" u="sng" kern="1200"/>
            <a:t>o no </a:t>
          </a:r>
          <a:r>
            <a:rPr lang="es-MX" sz="1900" kern="1200"/>
            <a:t>como contribuyentes</a:t>
          </a:r>
        </a:p>
      </dsp:txBody>
      <dsp:txXfrm>
        <a:off x="0" y="212579"/>
        <a:ext cx="8088198" cy="1014300"/>
      </dsp:txXfrm>
    </dsp:sp>
    <dsp:sp modelId="{C94D88EA-03E5-465F-8499-19168B27B09C}">
      <dsp:nvSpPr>
        <dsp:cNvPr id="0" name=""/>
        <dsp:cNvSpPr/>
      </dsp:nvSpPr>
      <dsp:spPr>
        <a:xfrm>
          <a:off x="0" y="0"/>
          <a:ext cx="5661738" cy="41328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000" tIns="0" rIns="214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rPr>
            <a:t>Sujetos Residentes</a:t>
          </a:r>
        </a:p>
      </dsp:txBody>
      <dsp:txXfrm>
        <a:off x="20175" y="20175"/>
        <a:ext cx="5621388" cy="372930"/>
      </dsp:txXfrm>
    </dsp:sp>
    <dsp:sp modelId="{C304572C-3B42-44F4-81DE-D9DA4F261078}">
      <dsp:nvSpPr>
        <dsp:cNvPr id="0" name=""/>
        <dsp:cNvSpPr/>
      </dsp:nvSpPr>
      <dsp:spPr>
        <a:xfrm>
          <a:off x="0" y="1509119"/>
          <a:ext cx="8088198" cy="1675800"/>
        </a:xfrm>
        <a:prstGeom prst="rect">
          <a:avLst/>
        </a:prstGeom>
        <a:solidFill>
          <a:srgbClr val="E3FDB9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7734" tIns="291592" rIns="62773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/>
            <a:t>Quienes hubieran sido residentes fiscales Arg. antes del 31/12/2023.</a:t>
          </a:r>
          <a:endParaRPr lang="es-MX" sz="2000" kern="1200">
            <a:latin typeface="ADLaM Display" panose="02010000000000000000" pitchFamily="2" charset="0"/>
            <a:ea typeface="ADLaM Display" panose="02010000000000000000" pitchFamily="2" charset="0"/>
            <a:cs typeface="ADLaM Display" panose="02010000000000000000" pitchFamily="2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/>
            <a:t>Adquieren nuevamente la residencia fiscal Arg. a partir del 01/01/2024.</a:t>
          </a:r>
          <a:endParaRPr lang="es-MX" sz="2000" kern="1200">
            <a:latin typeface="ADLaM Display" panose="02010000000000000000" pitchFamily="2" charset="0"/>
            <a:ea typeface="ADLaM Display" panose="02010000000000000000" pitchFamily="2" charset="0"/>
            <a:cs typeface="ADLaM Display" panose="02010000000000000000" pitchFamily="2" charset="0"/>
          </a:endParaRPr>
        </a:p>
      </dsp:txBody>
      <dsp:txXfrm>
        <a:off x="0" y="1509119"/>
        <a:ext cx="8088198" cy="1675800"/>
      </dsp:txXfrm>
    </dsp:sp>
    <dsp:sp modelId="{01409555-73C6-4472-8082-FBFCF79E580E}">
      <dsp:nvSpPr>
        <dsp:cNvPr id="0" name=""/>
        <dsp:cNvSpPr/>
      </dsp:nvSpPr>
      <dsp:spPr>
        <a:xfrm>
          <a:off x="1601" y="1287730"/>
          <a:ext cx="7701157" cy="41328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000" tIns="0" rIns="214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rPr>
            <a:t>Individuos no residentes que fueron residentes fiscales Arg.</a:t>
          </a:r>
        </a:p>
      </dsp:txBody>
      <dsp:txXfrm>
        <a:off x="21776" y="1307905"/>
        <a:ext cx="7660807" cy="372930"/>
      </dsp:txXfrm>
    </dsp:sp>
    <dsp:sp modelId="{01A1A7DA-6247-4270-A24C-C97365321CCF}">
      <dsp:nvSpPr>
        <dsp:cNvPr id="0" name=""/>
        <dsp:cNvSpPr/>
      </dsp:nvSpPr>
      <dsp:spPr>
        <a:xfrm>
          <a:off x="0" y="3467160"/>
          <a:ext cx="8088198" cy="1278900"/>
        </a:xfrm>
        <a:prstGeom prst="rect">
          <a:avLst/>
        </a:prstGeom>
        <a:solidFill>
          <a:srgbClr val="E3FDB9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7734" tIns="291592" rIns="627734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u="none" strike="sngStrike" kern="1200" dirty="0"/>
            <a:t>Por sus bienes ubicados en Argentina; o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900" u="none" strike="sngStrike" kern="1200" dirty="0"/>
            <a:t>Por las rentas de fuente Arg., excepto Pesos o Moneda Extranjera en efectivo.</a:t>
          </a:r>
        </a:p>
      </dsp:txBody>
      <dsp:txXfrm>
        <a:off x="0" y="3467160"/>
        <a:ext cx="8088198" cy="1278900"/>
      </dsp:txXfrm>
    </dsp:sp>
    <dsp:sp modelId="{2B79BE39-B9F9-410A-9215-5D354D32B78B}">
      <dsp:nvSpPr>
        <dsp:cNvPr id="0" name=""/>
        <dsp:cNvSpPr/>
      </dsp:nvSpPr>
      <dsp:spPr>
        <a:xfrm>
          <a:off x="0" y="3260519"/>
          <a:ext cx="5661738" cy="41328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000" tIns="0" rIns="214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strike="sngStrike" kern="1200">
              <a:solidFill>
                <a:schemeClr val="tx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rPr>
            <a:t>Sujetos no residentes</a:t>
          </a:r>
        </a:p>
      </dsp:txBody>
      <dsp:txXfrm>
        <a:off x="20175" y="3280694"/>
        <a:ext cx="5621388" cy="3729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32119-5A07-476F-B07F-071C5395B709}">
      <dsp:nvSpPr>
        <dsp:cNvPr id="0" name=""/>
        <dsp:cNvSpPr/>
      </dsp:nvSpPr>
      <dsp:spPr>
        <a:xfrm>
          <a:off x="0" y="16719"/>
          <a:ext cx="4902626" cy="10944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0256" tIns="154432" rIns="270256" bIns="154432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800" kern="120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rPr>
            <a:t>Plazo de vigencia</a:t>
          </a:r>
        </a:p>
      </dsp:txBody>
      <dsp:txXfrm>
        <a:off x="0" y="16719"/>
        <a:ext cx="4902626" cy="1094400"/>
      </dsp:txXfrm>
    </dsp:sp>
    <dsp:sp modelId="{FF027681-7248-440D-ADE6-9A99092FCEF0}">
      <dsp:nvSpPr>
        <dsp:cNvPr id="0" name=""/>
        <dsp:cNvSpPr/>
      </dsp:nvSpPr>
      <dsp:spPr>
        <a:xfrm>
          <a:off x="0" y="1111119"/>
          <a:ext cx="4902626" cy="438101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692" tIns="202692" rIns="270256" bIns="304038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800" kern="1200"/>
            <a:t>Hasta el 30/04/2025, inclusive.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MX" sz="3800" kern="120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3800" kern="1200"/>
            <a:t>Prorrogable al 31/07/2025, inclusive.</a:t>
          </a:r>
        </a:p>
      </dsp:txBody>
      <dsp:txXfrm>
        <a:off x="0" y="1111119"/>
        <a:ext cx="4902626" cy="4381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6T17:05:01.8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0 474 24575,'53'-20'0,"72"-16"0,-45 11 0,353-114 0,-281 77 0,9-3 0,249-53 0,-402 116 0,-1 0 0,1 0 0,0 2 0,14-2 0,-20 2 0,0 0 0,1 0 0,-1 1 0,1-1 0,-1 1 0,1-1 0,-1 0 0,1 1 0,-1 0 0,0 0 0,0 0 0,0 0 0,0 0 0,1 0 0,-2 1 0,2-1 0,-2 0 0,1 1 0,2 3 0,52 64 0,-42-48 0,0-2 0,35 34 0,-42-47 0,-1-1 0,1 0 0,0 1 0,0-2 0,1 0 0,0 0 0,0 0 0,1 0 0,-1-1 0,1 0 0,0-1 0,16 4 0,122 10 0,-17-3 0,0-1 0,-60-7 0,-27-1 0,-1-3 0,2 1 0,-2-3 0,1-1 0,73-12 0,-115 14 0,1-1 0,0 0 0,0 1 0,0 0 0,-1-1 0,1 1 0,0 0 0,0 0 0,0 0 0,-1 0 0,1 1 0,0-1 0,0 1 0,0-1 0,-1 1 0,1-1 0,-1 0 0,1 1 0,0-1 0,-1 2 0,0-2 0,0 1 0,1 0 0,-1 0 0,1-1 0,-1 2 0,0 0 0,0-2 0,0 1 0,1 1 0,-2-1 0,1 0 0,0 1 0,0-1 0,0 0 0,-1 0 0,0 1 0,1-1 0,0 3 0,1 6 0,-1 1 0,0-1 0,0 0 0,-3 19 0,1-15 0,-2 18 0,2-22 0,-1 0 0,2 1 0,-1-1 0,2 1 0,0-1 0,4 15 0,-4-23 0,0 0 0,1 0 0,-1 0 0,0 0 0,1-1 0,-1 2 0,1-3 0,0 3 0,0-2 0,0 0 0,0 1 0,1-1 0,-2 0 0,2 0 0,-1 0 0,1 1 0,-1-2 0,0 0 0,4 2 0,6 1 0,0 0 0,23 1 0,-32-3 0,106 5 0,1-3 0,123-8 0,-111-4 0,0-5 0,-2-4 0,227-58 0,-344 76 0,-1-1 0,1 0 0,1 0 0,-2 0 0,1 1 0,1 0 0,-1 0 0,0 0 0,0-1 0,1 2 0,-2-1 0,1 0 0,0 0 0,0 0 0,6 3 0,-7-2 0,0 0 0,0 1 0,0-1 0,1 0 0,-2 1 0,1 0 0,-1-1 0,1 2 0,0-2 0,-1 2 0,0-2 0,0 1 0,1 0 0,-2 0 0,1 0 0,0 0 0,-1 1 0,1 1 0,9 34 0,-8-25 0,1 1 0,1-1 0,1 0 0,0 0 0,1 0 0,0-1 0,2 0 0,13 17 0,-12-19 0,-1-3 0,1 2 0,0-1 0,1 0 0,0-2 0,0 1 0,2-1 0,-1 0 0,1 0 0,0-2 0,-1 1 0,18 3 0,7 1 0,1-1 0,72 5 0,-69-10 0,0 3 0,63 13 0,-100-18 0,1 0 0,-1 0 0,0 0 0,0 1 0,0-1 0,-1 1 0,2 0 0,-2-1 0,0 1 0,1 0 0,-1 1 0,1-2 0,-2 2 0,2-1 0,-2 0 0,1 1 0,0 0 0,-1-1 0,1 0 0,-1 1 0,0 0 0,0 0 0,0-1 0,0 5 0,0 6 0,0 1 0,-1 0 0,-1-1 0,-2 15 0,0 7 0,2-18 0,0-2 0,1 0 0,0 1 0,2-1 0,4 17 0,-5-26 0,1-1 0,0 0 0,1 0 0,-1 0 0,1 0 0,0 0 0,1 0 0,-1-1 0,1 0 0,1 1 0,-1-1 0,1 0 0,0-1 0,0 0 0,9 6 0,4 0 0,-1-2 0,1 2 0,2-3 0,-1 1 0,26 5 0,108 15 0,-113-22 0,329 51 0,-369-56 0,9 0 0,1 2 0,-2 0 0,1 0 0,0 0 0,8 4 0,-15-6 0,-2 1 0,2 0 0,-1 0 0,0-1 0,0 0 0,1 1 0,-1 0 0,0 0 0,-1 0 0,1-1 0,1 1 0,-1 1 0,-1-2 0,0 2 0,1-2 0,0 2 0,0-1 0,-1 0 0,1 0 0,-1 0 0,0 0 0,0 0 0,0 0 0,1 1 0,-1 0 0,0-2 0,0 1 0,0 1 0,-1-1 0,1-1 0,0 2 0,0-1 0,0 0 0,-1 0 0,0 0 0,1 0 0,-1 1 0,0-1 0,-7 9 0,1 0 0,-1-1 0,-1 0 0,0-1 0,-1 1 0,-20 13 0,20-16 0,1 1 0,0 1 0,0-1 0,0 1 0,2 0 0,-1 0 0,1 1 0,-11 16 0,15-14 0,0 0 0,1 0 0,0 0 0,1 0 0,1-1 0,0 2 0,2 11 0,-1 7 0,0-17 0,0-2 0,1 1 0,0 0 0,2-1 0,-1 1 0,2 0 0,0-2 0,0 1 0,1 0 0,1 0 0,13 16 0,3-2 0,2-1 0,0 0 0,37 24 0,-57-44 0,-1 0 0,1 0 0,0 1 0,0-1 0,-1 1 0,-1 0 0,1 1 0,0-1 0,-1 0 0,-1 0 0,1 2 0,2 7 0,-4-6 0,1-1 0,-2 1 0,1 0 0,-2 0 0,1-1 0,-2 1 0,2 0 0,-3 0 0,-3 9 0,-4 9 0,-2 1 0,-2-2 0,0 1 0,-26 30 0,-88 87 0,120-135 0,1 0 0,1 0 0,-1 0 0,2 1 0,0 0 0,0 1 0,1-1 0,0 0 0,1 1 0,2-1 0,-2 1 0,2 0 0,0-1 0,0 2 0,1 8 0,2-7 0,-1 1 0,2-2 0,-1 2 0,2-1 0,1 0 0,0 0 0,1-2 0,0 2 0,1-1 0,1 0 0,12 14 0,-1-6 0,1 1 0,1-2 0,2 0 0,-1-1 0,2-1 0,1-1 0,1-1 0,0 0 0,43 15 0,22 3 0,-59-22 0,-1 1 0,0 1 0,48 27 0,-75-38 0,-1 2 0,0-1 0,0 0 0,-1 0 0,1 1 0,0-1 0,-2 0 0,1 2 0,0-1 0,0-1 0,0 2 0,-1-2 0,0 1 0,1 0 0,-1 0 0,-1 0 0,1 1 0,0-1 0,-1 0 0,1 0 0,-1 0 0,-1 1 0,1-1 0,-2 5 0,-2 6 0,0 1 0,-1-2 0,0 1 0,-12 15 0,0 5 0,10-17 0,1 1 0,0 0 0,1 0 0,1 1 0,2 0 0,-1 23 0,3-32 0,1-1 0,0 1 0,0-1 0,1 1 0,1 0 0,0-2 0,1 2 0,0-1 0,0 0 0,1 0 0,0-1 0,1 1 0,14 14 0,2-4 0,1-1 0,1-1 0,1 0 0,1-2 0,1-1 0,30 13 0,180 61 0,-214-80 0,98 30 0,48 15 0,-165-51 0,1 0 0,-1 0 0,0 0 0,0-1 0,0 2 0,-1-1 0,1 1 0,-1 0 0,0-1 0,0 1 0,0 0 0,0-1 0,-1 2 0,1-1 0,-1 1 0,4 6 0,-4-3 0,0-1 0,-1 1 0,0-1 0,-1 1 0,1 0 0,-2 0 0,1-1 0,-3 12 0,2-15 0,0 1 0,1 0 0,-1-1 0,1 1 0,0-1 0,0 1 0,0 0 0,1-1 0,-1 1 0,1-1 0,0 0 0,0 1 0,0 0 0,1-1 0,0 0 0,0 0 0,0 1 0,0-2 0,1 1 0,-1 1 0,1-2 0,0 1 0,0-1 0,0 1 0,0 0 0,1-2 0,0 2 0,-1-2 0,1 2 0,0-2 0,-1 1 0,1-1 0,1 0 0,3 2 0,40 8 0,0-1 0,91 8 0,-60-9 0,-29-3 0,-30-6 0,0 3 0,36 7 0,-55-10 0,1 1 0,0-1 0,0 1 0,-1 0 0,1 0 0,0 0 0,-1-1 0,0 1 0,1 1 0,-1-2 0,1 1 0,-1 1 0,0-1 0,0 0 0,1 0 0,-1 1 0,0-1 0,-1 0 0,1 0 0,0 1 0,0-1 0,0 1 0,-1 0 0,0-2 0,0 2 0,0 0 0,1-1 0,-1 1 0,0-1 0,0 1 0,0-1 0,-1 1 0,1 2 0,-2 3 0,0 2 0,-2-1 0,1 0 0,-10 16 0,-112 161 0,-16 28 0,119-172 0,2 1 0,-21 76 0,29-54 0,11-59 0,1 0 0,0 1 0,0-1 0,0 0 0,1 0 0,1 0 0,-1 0 0,0 0 0,1 0 0,4 7 0,-1-6 0,1-2 0,0 1 0,-1 0 0,1-1 0,1-1 0,0 1 0,-1-1 0,2 0 0,13 5 0,10 6 0,29 16 0,-16-10 0,-2 2 0,0 1 0,-2 1 0,49 39 0,-87-61 0,0 0 0,0 1 0,1 0 0,-2 0 0,2 0 0,-2 0 0,0-1 0,1 2 0,-2-2 0,2 1 0,-2 1 0,1-1 0,0 0 0,-1 0 0,0 1 0,0-1 0,0 0 0,-1 0 0,1 1 0,-1-2 0,0 1 0,0 1 0,0-1 0,-1 0 0,-3 4 0,-3 8 0,-2-1 0,2 0 0,-24 21 0,28-30 0,-107 100 0,102-94-341,0-2 0,-2 0-1,-15 12 1,15-14-6485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6T17:05:03.2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26T17:05:08.7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C4E70-2B7D-4E2E-AF75-456C9BA96A21}" type="datetimeFigureOut">
              <a:rPr lang="es-AR" smtClean="0"/>
              <a:t>25/7/2024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A0FAE-4FF2-41D6-BFB6-E13990E9C08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39872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8000"/>
            <a:ext cx="4533900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Shape 865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lIns="96637" tIns="96637" rIns="96637" bIns="96637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866" name="Shape 866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29" cy="339884"/>
          </a:xfrm>
          <a:prstGeom prst="rect">
            <a:avLst/>
          </a:prstGeom>
        </p:spPr>
        <p:txBody>
          <a:bodyPr lIns="96637" tIns="48305" rIns="96637" bIns="48305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9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8000"/>
            <a:ext cx="4533900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Shape 865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lIns="96637" tIns="96637" rIns="96637" bIns="96637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866" name="Shape 866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29" cy="339884"/>
          </a:xfrm>
          <a:prstGeom prst="rect">
            <a:avLst/>
          </a:prstGeom>
        </p:spPr>
        <p:txBody>
          <a:bodyPr lIns="96637" tIns="48305" rIns="96637" bIns="48305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57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8000"/>
            <a:ext cx="4533900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Shape 865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lIns="96637" tIns="96637" rIns="96637" bIns="96637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866" name="Shape 866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29" cy="339884"/>
          </a:xfrm>
          <a:prstGeom prst="rect">
            <a:avLst/>
          </a:prstGeom>
        </p:spPr>
        <p:txBody>
          <a:bodyPr lIns="96637" tIns="48305" rIns="96637" bIns="48305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31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420291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5a5ab5c930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8000"/>
            <a:ext cx="4533900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5a5ab5c930_0_286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6637" tIns="96637" rIns="96637" bIns="9663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8000"/>
            <a:ext cx="4533900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Shape 865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lIns="96637" tIns="96637" rIns="96637" bIns="96637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866" name="Shape 866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29" cy="339884"/>
          </a:xfrm>
          <a:prstGeom prst="rect">
            <a:avLst/>
          </a:prstGeom>
        </p:spPr>
        <p:txBody>
          <a:bodyPr lIns="96637" tIns="48305" rIns="96637" bIns="48305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55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8000"/>
            <a:ext cx="4533900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Shape 865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lIns="96637" tIns="96637" rIns="96637" bIns="96637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866" name="Shape 866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29" cy="339884"/>
          </a:xfrm>
          <a:prstGeom prst="rect">
            <a:avLst/>
          </a:prstGeom>
        </p:spPr>
        <p:txBody>
          <a:bodyPr lIns="96637" tIns="48305" rIns="96637" bIns="48305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13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8000"/>
            <a:ext cx="4533900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Shape 865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lIns="96637" tIns="96637" rIns="96637" bIns="96637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866" name="Shape 866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29" cy="339884"/>
          </a:xfrm>
          <a:prstGeom prst="rect">
            <a:avLst/>
          </a:prstGeom>
        </p:spPr>
        <p:txBody>
          <a:bodyPr lIns="96637" tIns="48305" rIns="96637" bIns="48305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86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8000"/>
            <a:ext cx="4533900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Shape 865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lIns="96637" tIns="96637" rIns="96637" bIns="96637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866" name="Shape 866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29" cy="339884"/>
          </a:xfrm>
          <a:prstGeom prst="rect">
            <a:avLst/>
          </a:prstGeom>
        </p:spPr>
        <p:txBody>
          <a:bodyPr lIns="96637" tIns="48305" rIns="96637" bIns="48305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18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8000"/>
            <a:ext cx="4533900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Shape 865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lIns="96637" tIns="96637" rIns="96637" bIns="96637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866" name="Shape 866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29" cy="339884"/>
          </a:xfrm>
          <a:prstGeom prst="rect">
            <a:avLst/>
          </a:prstGeom>
        </p:spPr>
        <p:txBody>
          <a:bodyPr lIns="96637" tIns="48305" rIns="96637" bIns="48305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76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8000"/>
            <a:ext cx="4533900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Shape 865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lIns="96637" tIns="96637" rIns="96637" bIns="96637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866" name="Shape 866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29" cy="339884"/>
          </a:xfrm>
          <a:prstGeom prst="rect">
            <a:avLst/>
          </a:prstGeom>
        </p:spPr>
        <p:txBody>
          <a:bodyPr lIns="96637" tIns="48305" rIns="96637" bIns="48305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54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8000"/>
            <a:ext cx="4533900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Shape 865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lIns="96637" tIns="96637" rIns="96637" bIns="96637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866" name="Shape 866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29" cy="339884"/>
          </a:xfrm>
          <a:prstGeom prst="rect">
            <a:avLst/>
          </a:prstGeom>
        </p:spPr>
        <p:txBody>
          <a:bodyPr lIns="96637" tIns="48305" rIns="96637" bIns="48305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322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8000"/>
            <a:ext cx="4533900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Shape 865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lIns="96637" tIns="96637" rIns="96637" bIns="96637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866" name="Shape 866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29" cy="339884"/>
          </a:xfrm>
          <a:prstGeom prst="rect">
            <a:avLst/>
          </a:prstGeom>
        </p:spPr>
        <p:txBody>
          <a:bodyPr lIns="96637" tIns="48305" rIns="96637" bIns="48305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402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8000"/>
            <a:ext cx="4533900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Shape 865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lIns="96637" tIns="96637" rIns="96637" bIns="96637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866" name="Shape 866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29" cy="339884"/>
          </a:xfrm>
          <a:prstGeom prst="rect">
            <a:avLst/>
          </a:prstGeom>
        </p:spPr>
        <p:txBody>
          <a:bodyPr lIns="96637" tIns="48305" rIns="96637" bIns="48305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065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8000"/>
            <a:ext cx="4533900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Shape 865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lIns="96637" tIns="96637" rIns="96637" bIns="96637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866" name="Shape 866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29" cy="339884"/>
          </a:xfrm>
          <a:prstGeom prst="rect">
            <a:avLst/>
          </a:prstGeom>
        </p:spPr>
        <p:txBody>
          <a:bodyPr lIns="96637" tIns="48305" rIns="96637" bIns="48305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833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8000"/>
            <a:ext cx="4533900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Shape 865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lIns="96637" tIns="96637" rIns="96637" bIns="96637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866" name="Shape 866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29" cy="339884"/>
          </a:xfrm>
          <a:prstGeom prst="rect">
            <a:avLst/>
          </a:prstGeom>
        </p:spPr>
        <p:txBody>
          <a:bodyPr lIns="96637" tIns="48305" rIns="96637" bIns="48305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608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8000"/>
            <a:ext cx="4533900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Shape 865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lIns="96637" tIns="96637" rIns="96637" bIns="96637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866" name="Shape 866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29" cy="339884"/>
          </a:xfrm>
          <a:prstGeom prst="rect">
            <a:avLst/>
          </a:prstGeom>
        </p:spPr>
        <p:txBody>
          <a:bodyPr lIns="96637" tIns="48305" rIns="96637" bIns="48305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47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8000"/>
            <a:ext cx="4533900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Shape 865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lIns="96637" tIns="96637" rIns="96637" bIns="96637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866" name="Shape 866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29" cy="339884"/>
          </a:xfrm>
          <a:prstGeom prst="rect">
            <a:avLst/>
          </a:prstGeom>
        </p:spPr>
        <p:txBody>
          <a:bodyPr lIns="96637" tIns="48305" rIns="96637" bIns="48305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795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8000"/>
            <a:ext cx="4533900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Shape 865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lIns="96637" tIns="96637" rIns="96637" bIns="96637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866" name="Shape 866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29" cy="339884"/>
          </a:xfrm>
          <a:prstGeom prst="rect">
            <a:avLst/>
          </a:prstGeom>
        </p:spPr>
        <p:txBody>
          <a:bodyPr lIns="96637" tIns="48305" rIns="96637" bIns="48305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598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8000"/>
            <a:ext cx="4533900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Shape 865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lIns="96637" tIns="96637" rIns="96637" bIns="96637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866" name="Shape 866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29" cy="339884"/>
          </a:xfrm>
          <a:prstGeom prst="rect">
            <a:avLst/>
          </a:prstGeom>
        </p:spPr>
        <p:txBody>
          <a:bodyPr lIns="96637" tIns="48305" rIns="96637" bIns="48305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228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8000"/>
            <a:ext cx="4533900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Shape 865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lIns="96637" tIns="96637" rIns="96637" bIns="96637" anchor="t" anchorCtr="0">
            <a:noAutofit/>
          </a:bodyPr>
          <a:lstStyle/>
          <a:p>
            <a:pPr>
              <a:buNone/>
            </a:pPr>
            <a:endParaRPr dirty="0"/>
          </a:p>
        </p:txBody>
      </p:sp>
      <p:sp>
        <p:nvSpPr>
          <p:cNvPr id="866" name="Shape 866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29" cy="339884"/>
          </a:xfrm>
          <a:prstGeom prst="rect">
            <a:avLst/>
          </a:prstGeom>
        </p:spPr>
        <p:txBody>
          <a:bodyPr lIns="96637" tIns="48305" rIns="96637" bIns="48305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8019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8000"/>
            <a:ext cx="4533900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Shape 865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lIns="96637" tIns="96637" rIns="96637" bIns="96637" anchor="t" anchorCtr="0">
            <a:noAutofit/>
          </a:bodyPr>
          <a:lstStyle/>
          <a:p>
            <a:pPr>
              <a:buNone/>
            </a:pPr>
            <a:endParaRPr dirty="0"/>
          </a:p>
        </p:txBody>
      </p:sp>
      <p:sp>
        <p:nvSpPr>
          <p:cNvPr id="866" name="Shape 866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29" cy="339884"/>
          </a:xfrm>
          <a:prstGeom prst="rect">
            <a:avLst/>
          </a:prstGeom>
        </p:spPr>
        <p:txBody>
          <a:bodyPr lIns="96637" tIns="48305" rIns="96637" bIns="48305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74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8000"/>
            <a:ext cx="4533900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Shape 865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lIns="96637" tIns="96637" rIns="96637" bIns="96637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866" name="Shape 866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29" cy="339884"/>
          </a:xfrm>
          <a:prstGeom prst="rect">
            <a:avLst/>
          </a:prstGeom>
        </p:spPr>
        <p:txBody>
          <a:bodyPr lIns="96637" tIns="48305" rIns="96637" bIns="48305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822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A0FAE-4FF2-41D6-BFB6-E13990E9C08A}" type="slidenum">
              <a:rPr lang="es-AR" smtClean="0"/>
              <a:t>58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018612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5a5ab5c930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8000"/>
            <a:ext cx="4533900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5a5ab5c930_0_363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6637" tIns="96637" rIns="96637" bIns="9663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56255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8000"/>
            <a:ext cx="4533900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Shape 865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lIns="96637" tIns="96637" rIns="96637" bIns="96637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866" name="Shape 866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29" cy="339884"/>
          </a:xfrm>
          <a:prstGeom prst="rect">
            <a:avLst/>
          </a:prstGeom>
        </p:spPr>
        <p:txBody>
          <a:bodyPr lIns="96637" tIns="48305" rIns="96637" bIns="48305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844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8000"/>
            <a:ext cx="4533900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Shape 865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lIns="96637" tIns="96637" rIns="96637" bIns="96637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866" name="Shape 866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29" cy="339884"/>
          </a:xfrm>
          <a:prstGeom prst="rect">
            <a:avLst/>
          </a:prstGeom>
        </p:spPr>
        <p:txBody>
          <a:bodyPr lIns="96637" tIns="48305" rIns="96637" bIns="48305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870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8000"/>
            <a:ext cx="4533900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Shape 865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lIns="96637" tIns="96637" rIns="96637" bIns="96637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866" name="Shape 866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29" cy="339884"/>
          </a:xfrm>
          <a:prstGeom prst="rect">
            <a:avLst/>
          </a:prstGeom>
        </p:spPr>
        <p:txBody>
          <a:bodyPr lIns="96637" tIns="48305" rIns="96637" bIns="48305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571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8000"/>
            <a:ext cx="4533900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Shape 865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lIns="96637" tIns="96637" rIns="96637" bIns="96637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866" name="Shape 866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29" cy="339884"/>
          </a:xfrm>
          <a:prstGeom prst="rect">
            <a:avLst/>
          </a:prstGeom>
        </p:spPr>
        <p:txBody>
          <a:bodyPr lIns="96637" tIns="48305" rIns="96637" bIns="48305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583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8000"/>
            <a:ext cx="4533900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Shape 865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lIns="96637" tIns="96637" rIns="96637" bIns="96637" anchor="t" anchorCtr="0">
            <a:noAutofit/>
          </a:bodyPr>
          <a:lstStyle/>
          <a:p>
            <a:pPr>
              <a:buNone/>
            </a:pPr>
            <a:endParaRPr dirty="0"/>
          </a:p>
        </p:txBody>
      </p:sp>
      <p:sp>
        <p:nvSpPr>
          <p:cNvPr id="866" name="Shape 866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29" cy="339884"/>
          </a:xfrm>
          <a:prstGeom prst="rect">
            <a:avLst/>
          </a:prstGeom>
        </p:spPr>
        <p:txBody>
          <a:bodyPr lIns="96637" tIns="48305" rIns="96637" bIns="48305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397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8000"/>
            <a:ext cx="4533900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Shape 865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lIns="96637" tIns="96637" rIns="96637" bIns="96637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866" name="Shape 866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29" cy="339884"/>
          </a:xfrm>
          <a:prstGeom prst="rect">
            <a:avLst/>
          </a:prstGeom>
        </p:spPr>
        <p:txBody>
          <a:bodyPr lIns="96637" tIns="48305" rIns="96637" bIns="48305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777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8000"/>
            <a:ext cx="4533900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Shape 865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lIns="96637" tIns="96637" rIns="96637" bIns="96637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866" name="Shape 866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29" cy="339884"/>
          </a:xfrm>
          <a:prstGeom prst="rect">
            <a:avLst/>
          </a:prstGeom>
        </p:spPr>
        <p:txBody>
          <a:bodyPr lIns="96637" tIns="48305" rIns="96637" bIns="48305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836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8000"/>
            <a:ext cx="4533900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Shape 865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lIns="96637" tIns="96637" rIns="96637" bIns="96637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866" name="Shape 866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29" cy="339884"/>
          </a:xfrm>
          <a:prstGeom prst="rect">
            <a:avLst/>
          </a:prstGeom>
        </p:spPr>
        <p:txBody>
          <a:bodyPr lIns="96637" tIns="48305" rIns="96637" bIns="48305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20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5a5ab5c930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8000"/>
            <a:ext cx="4533900" cy="2551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5a5ab5c930_0_325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6637" tIns="96637" rIns="96637" bIns="9663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8000"/>
            <a:ext cx="4533900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Shape 865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lIns="96637" tIns="96637" rIns="96637" bIns="96637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866" name="Shape 866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29" cy="339884"/>
          </a:xfrm>
          <a:prstGeom prst="rect">
            <a:avLst/>
          </a:prstGeom>
        </p:spPr>
        <p:txBody>
          <a:bodyPr lIns="96637" tIns="48305" rIns="96637" bIns="48305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608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8000"/>
            <a:ext cx="4533900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Shape 865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lIns="96637" tIns="96637" rIns="96637" bIns="96637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866" name="Shape 866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29" cy="339884"/>
          </a:xfrm>
          <a:prstGeom prst="rect">
            <a:avLst/>
          </a:prstGeom>
        </p:spPr>
        <p:txBody>
          <a:bodyPr lIns="96637" tIns="48305" rIns="96637" bIns="48305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473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8000"/>
            <a:ext cx="4533900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Shape 865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lIns="96637" tIns="96637" rIns="96637" bIns="96637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866" name="Shape 866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29" cy="339884"/>
          </a:xfrm>
          <a:prstGeom prst="rect">
            <a:avLst/>
          </a:prstGeom>
        </p:spPr>
        <p:txBody>
          <a:bodyPr lIns="96637" tIns="48305" rIns="96637" bIns="48305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452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8000"/>
            <a:ext cx="4533900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Shape 865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lIns="96637" tIns="96637" rIns="96637" bIns="96637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866" name="Shape 866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29" cy="339884"/>
          </a:xfrm>
          <a:prstGeom prst="rect">
            <a:avLst/>
          </a:prstGeom>
        </p:spPr>
        <p:txBody>
          <a:bodyPr lIns="96637" tIns="48305" rIns="96637" bIns="48305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622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8000"/>
            <a:ext cx="4533900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Shape 865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lIns="96637" tIns="96637" rIns="96637" bIns="96637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866" name="Shape 866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29" cy="339884"/>
          </a:xfrm>
          <a:prstGeom prst="rect">
            <a:avLst/>
          </a:prstGeom>
        </p:spPr>
        <p:txBody>
          <a:bodyPr lIns="96637" tIns="48305" rIns="96637" bIns="48305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6610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8000"/>
            <a:ext cx="4533900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Shape 865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lIns="96637" tIns="96637" rIns="96637" bIns="96637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866" name="Shape 866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29" cy="339884"/>
          </a:xfrm>
          <a:prstGeom prst="rect">
            <a:avLst/>
          </a:prstGeom>
        </p:spPr>
        <p:txBody>
          <a:bodyPr lIns="96637" tIns="48305" rIns="96637" bIns="48305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380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8000"/>
            <a:ext cx="4533900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Shape 865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lIns="96637" tIns="96637" rIns="96637" bIns="96637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866" name="Shape 866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29" cy="339884"/>
          </a:xfrm>
          <a:prstGeom prst="rect">
            <a:avLst/>
          </a:prstGeom>
        </p:spPr>
        <p:txBody>
          <a:bodyPr lIns="96637" tIns="48305" rIns="96637" bIns="48305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745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>
            <a:spLocks noGrp="1" noRot="1" noChangeAspect="1"/>
          </p:cNvSpPr>
          <p:nvPr>
            <p:ph type="sldImg" idx="2"/>
          </p:nvPr>
        </p:nvSpPr>
        <p:spPr>
          <a:xfrm>
            <a:off x="2603500" y="568325"/>
            <a:ext cx="5076825" cy="2855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Shape 865"/>
          <p:cNvSpPr txBox="1">
            <a:spLocks noGrp="1"/>
          </p:cNvSpPr>
          <p:nvPr>
            <p:ph type="body" idx="1"/>
          </p:nvPr>
        </p:nvSpPr>
        <p:spPr>
          <a:xfrm>
            <a:off x="1028445" y="3614009"/>
            <a:ext cx="8227557" cy="3423798"/>
          </a:xfrm>
          <a:prstGeom prst="rect">
            <a:avLst/>
          </a:prstGeom>
        </p:spPr>
        <p:txBody>
          <a:bodyPr lIns="104706" tIns="104706" rIns="104706" bIns="104706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866" name="Shape 866"/>
          <p:cNvSpPr txBox="1">
            <a:spLocks noGrp="1"/>
          </p:cNvSpPr>
          <p:nvPr>
            <p:ph type="sldNum" idx="12"/>
          </p:nvPr>
        </p:nvSpPr>
        <p:spPr>
          <a:xfrm>
            <a:off x="5825474" y="7226698"/>
            <a:ext cx="4456592" cy="380422"/>
          </a:xfrm>
          <a:prstGeom prst="rect">
            <a:avLst/>
          </a:prstGeom>
        </p:spPr>
        <p:txBody>
          <a:bodyPr lIns="104706" tIns="52338" rIns="104706" bIns="52338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73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8000"/>
            <a:ext cx="4533900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Shape 865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lIns="96637" tIns="96637" rIns="96637" bIns="96637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866" name="Shape 866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29" cy="339884"/>
          </a:xfrm>
          <a:prstGeom prst="rect">
            <a:avLst/>
          </a:prstGeom>
        </p:spPr>
        <p:txBody>
          <a:bodyPr lIns="96637" tIns="48305" rIns="96637" bIns="48305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31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8000"/>
            <a:ext cx="4533900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Shape 865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lIns="96637" tIns="96637" rIns="96637" bIns="96637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866" name="Shape 866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29" cy="339884"/>
          </a:xfrm>
          <a:prstGeom prst="rect">
            <a:avLst/>
          </a:prstGeom>
        </p:spPr>
        <p:txBody>
          <a:bodyPr lIns="96637" tIns="48305" rIns="96637" bIns="48305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76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8000"/>
            <a:ext cx="4533900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Shape 865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lIns="96637" tIns="96637" rIns="96637" bIns="96637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866" name="Shape 866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29" cy="339884"/>
          </a:xfrm>
          <a:prstGeom prst="rect">
            <a:avLst/>
          </a:prstGeom>
        </p:spPr>
        <p:txBody>
          <a:bodyPr lIns="96637" tIns="48305" rIns="96637" bIns="48305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25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8000"/>
            <a:ext cx="4533900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Shape 865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lIns="96637" tIns="96637" rIns="96637" bIns="96637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866" name="Shape 866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29" cy="339884"/>
          </a:xfrm>
          <a:prstGeom prst="rect">
            <a:avLst/>
          </a:prstGeom>
        </p:spPr>
        <p:txBody>
          <a:bodyPr lIns="96637" tIns="48305" rIns="96637" bIns="48305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31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8000"/>
            <a:ext cx="4533900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Shape 865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lIns="96637" tIns="96637" rIns="96637" bIns="96637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866" name="Shape 866"/>
          <p:cNvSpPr txBox="1">
            <a:spLocks noGrp="1"/>
          </p:cNvSpPr>
          <p:nvPr>
            <p:ph type="sldNum" idx="12"/>
          </p:nvPr>
        </p:nvSpPr>
        <p:spPr>
          <a:xfrm>
            <a:off x="5623697" y="6456612"/>
            <a:ext cx="4302229" cy="339884"/>
          </a:xfrm>
          <a:prstGeom prst="rect">
            <a:avLst/>
          </a:prstGeom>
        </p:spPr>
        <p:txBody>
          <a:bodyPr lIns="96637" tIns="48305" rIns="96637" bIns="48305" anchor="b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US"/>
              <a:pPr>
                <a:buClr>
                  <a:schemeClr val="dk1"/>
                </a:buClr>
                <a:buSzPct val="25000"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63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A6A15-6E39-4FFA-B5DC-89EB633E6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1371600"/>
            <a:ext cx="8127574" cy="273644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169311-3201-45EC-B973-82EC27DA5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0" y="4299358"/>
            <a:ext cx="8127574" cy="1187042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AE4B9-EDEF-4A2C-B464-332C5C62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4C951-4861-4549-8E72-CEECA89E4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E1401-5637-41BC-AC21-891056450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1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AD0E6-AD36-493C-9DC3-5ACC2059E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685800"/>
            <a:ext cx="8915402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B8558-FA83-4F6C-A6D1-2DF9D3F74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38299" y="2057399"/>
            <a:ext cx="8915401" cy="41148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DE619-0CC6-4480-ABDE-277D36BDF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791E6-BE35-4ECA-8AD1-E8EC09B85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94606-B928-42D6-85CC-9576F60E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6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F18D8A-5002-491C-922A-E9624E2DBD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5882C6-2BE9-4E25-B8BB-A2346A2B0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BEFF9-B3BC-4C07-BF6C-2E3C91B5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F4CF6-CDF1-4AFD-8319-71FD4FED4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1A026-57F4-47F7-B4F0-E0D48E01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0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107269" tIns="107269" rIns="107269" bIns="107269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107269" tIns="107269" rIns="107269" bIns="107269" anchor="t" anchorCtr="0"/>
          <a:lstStyle>
            <a:lvl1pPr marL="536433" lvl="0" indent="-357622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1072866" lvl="1" indent="-357622">
              <a:spcBef>
                <a:spcPts val="1877"/>
              </a:spcBef>
              <a:spcAft>
                <a:spcPts val="0"/>
              </a:spcAft>
              <a:buSzPts val="1200"/>
              <a:buChar char="○"/>
              <a:defRPr sz="1400"/>
            </a:lvl2pPr>
            <a:lvl3pPr marL="1609298" lvl="2" indent="-357622">
              <a:spcBef>
                <a:spcPts val="1877"/>
              </a:spcBef>
              <a:spcAft>
                <a:spcPts val="0"/>
              </a:spcAft>
              <a:buSzPts val="1200"/>
              <a:buChar char="■"/>
              <a:defRPr sz="1400"/>
            </a:lvl3pPr>
            <a:lvl4pPr marL="2145731" lvl="3" indent="-357622">
              <a:spcBef>
                <a:spcPts val="1877"/>
              </a:spcBef>
              <a:spcAft>
                <a:spcPts val="0"/>
              </a:spcAft>
              <a:buSzPts val="1200"/>
              <a:buChar char="●"/>
              <a:defRPr sz="1400"/>
            </a:lvl4pPr>
            <a:lvl5pPr marL="2682164" lvl="4" indent="-357622">
              <a:spcBef>
                <a:spcPts val="1877"/>
              </a:spcBef>
              <a:spcAft>
                <a:spcPts val="0"/>
              </a:spcAft>
              <a:buSzPts val="1200"/>
              <a:buChar char="○"/>
              <a:defRPr sz="1400"/>
            </a:lvl5pPr>
            <a:lvl6pPr marL="3218597" lvl="5" indent="-357622">
              <a:spcBef>
                <a:spcPts val="1877"/>
              </a:spcBef>
              <a:spcAft>
                <a:spcPts val="0"/>
              </a:spcAft>
              <a:buSzPts val="1200"/>
              <a:buChar char="■"/>
              <a:defRPr sz="1400"/>
            </a:lvl6pPr>
            <a:lvl7pPr marL="3755029" lvl="6" indent="-357622">
              <a:spcBef>
                <a:spcPts val="1877"/>
              </a:spcBef>
              <a:spcAft>
                <a:spcPts val="0"/>
              </a:spcAft>
              <a:buSzPts val="1200"/>
              <a:buChar char="●"/>
              <a:defRPr sz="1400"/>
            </a:lvl7pPr>
            <a:lvl8pPr marL="4291462" lvl="7" indent="-357622">
              <a:spcBef>
                <a:spcPts val="1877"/>
              </a:spcBef>
              <a:spcAft>
                <a:spcPts val="0"/>
              </a:spcAft>
              <a:buSzPts val="1200"/>
              <a:buChar char="○"/>
              <a:defRPr sz="1400"/>
            </a:lvl8pPr>
            <a:lvl9pPr marL="4827895" lvl="8" indent="-357622">
              <a:spcBef>
                <a:spcPts val="1877"/>
              </a:spcBef>
              <a:spcAft>
                <a:spcPts val="1877"/>
              </a:spcAft>
              <a:buSzPts val="1200"/>
              <a:buChar char="■"/>
              <a:defRPr sz="1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600" cy="524800"/>
          </a:xfrm>
          <a:prstGeom prst="rect">
            <a:avLst/>
          </a:prstGeom>
        </p:spPr>
        <p:txBody>
          <a:bodyPr spcFirstLastPara="1" wrap="square" lIns="107269" tIns="107269" rIns="107269" bIns="10726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26435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479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B3747-9ADB-4FCC-89CE-6E84D134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EC9C6-5D7D-4249-8820-D4C99D0AE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F35F7-46A1-40A9-ACD7-C49239926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45637-B780-4999-A87D-0039BC5A9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9777F-E471-4CC5-B27B-137CB061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DCB1D-064E-46DE-B533-7CDA331EE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2748406"/>
            <a:ext cx="8115300" cy="273799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222C0-D002-4A94-BAFF-FD1A1CCA6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300" y="1371600"/>
            <a:ext cx="8115300" cy="13332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E7D7E-EC9F-4AA5-A559-EF556C6A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7A8EE-88C1-400C-A23F-656DC76B9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245A4-F9C6-44E9-929F-78C657C8B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4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DF34F-B65E-4FA0-87E8-8890F482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685800"/>
            <a:ext cx="9382348" cy="1371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25A67-10CA-4531-93E1-39892C087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8297" y="2057400"/>
            <a:ext cx="4553103" cy="41250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2BE36-0CAF-4D92-9AC2-9249276B9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0" y="2057400"/>
            <a:ext cx="4543647" cy="4125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C36479-3B04-43BD-9B59-DBF6CA2B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D4449-57DB-41D2-B49E-694E7C13F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0CC2C-E50B-47D2-B62F-D5C4C9CDA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0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8530B-D0F2-4FC4-A10F-1E54EF82C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755118"/>
            <a:ext cx="9378304" cy="12227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8865C-9D06-4FA3-BA3D-7187BB41B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300" y="2034147"/>
            <a:ext cx="4529391" cy="681591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56570-8F97-4B7E-A805-96925AC47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8300" y="2748405"/>
            <a:ext cx="4529391" cy="34412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57EF54-F63F-4730-99EE-0E472578F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7213" y="2034147"/>
            <a:ext cx="4529391" cy="681591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08453E-B012-4889-9F49-E1351532A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7213" y="2748405"/>
            <a:ext cx="4529391" cy="34412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9FC47A-8514-4C98-B1BE-FF6CC666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D4301A-D375-4163-9488-27A9CDC6F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ED6105-4A37-4D4B-9BE8-715FB732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3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3007F-6649-4D23-8869-C1CC29D00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8B85A1-41F9-4BC1-9C40-3E5D5C042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B23774-EAA9-47ED-87EF-EE2B29A2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526550-DD4D-45E2-8916-8314C5D0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79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35FACD-1A4D-49F3-8EA8-21B5C1A6A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FD9DD-0E4E-4C36-AF85-B3EAD7FE6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6F4C8-14FA-4405-85EE-ABF53FB03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0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E7C28-5DEE-493D-ABAD-38E4F2D7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621" y="1085481"/>
            <a:ext cx="3651180" cy="1657719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E79C5-E567-4F12-96B8-8BBEAE3D8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900" y="1132676"/>
            <a:ext cx="5289480" cy="4728374"/>
          </a:xfrm>
        </p:spPr>
        <p:txBody>
          <a:bodyPr/>
          <a:lstStyle>
            <a:lvl1pPr>
              <a:lnSpc>
                <a:spcPct val="110000"/>
              </a:lnSpc>
              <a:defRPr sz="3200"/>
            </a:lvl1pPr>
            <a:lvl2pPr>
              <a:lnSpc>
                <a:spcPct val="110000"/>
              </a:lnSpc>
              <a:defRPr sz="2800"/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 sz="2000"/>
            </a:lvl4pPr>
            <a:lvl5pPr>
              <a:lnSpc>
                <a:spcPct val="11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3DF7F-0B5C-40CE-A65F-779FA7EFB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25621" y="2748406"/>
            <a:ext cx="3651180" cy="3112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2248C-1826-4833-9592-383B5873A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219DC-2646-42AD-897A-EB765DCBE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238D7-4EEA-475B-B1CA-C44B89BEA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2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D65BE-C907-4660-A586-71C6A1D10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085481"/>
            <a:ext cx="3657600" cy="1657719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4C8A9-67DF-419C-B2FC-3A879CCEF3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6900" y="1061885"/>
            <a:ext cx="5331069" cy="47755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A94A1-3058-402A-9C3F-2F210D91D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2748406"/>
            <a:ext cx="3657600" cy="3112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3CA50-C8D8-4F83-B2F6-BCE82586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7E5BE3-7B02-4281-BD90-C1FAAF636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E256D-ACD5-438F-BA6F-605E5260E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3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1A689-589E-4A73-9313-EF44F7E4E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685800"/>
            <a:ext cx="8915402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B11B8-9E77-4144-B9C1-FD164D9A1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300" y="2057400"/>
            <a:ext cx="8915402" cy="4137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6E4CC-CF79-4C8D-9E5F-1BB517435A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1001475" y="1517536"/>
            <a:ext cx="28011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00" baseline="0">
                <a:solidFill>
                  <a:schemeClr val="tx1"/>
                </a:solidFill>
              </a:defRPr>
            </a:lvl1pPr>
          </a:lstStyle>
          <a:p>
            <a:fld id="{B6D41BCC-AD73-4203-A5A6-E62EB28B0FE6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79449-05F6-4BC7-95DF-F04E1F1614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118764" y="4237870"/>
            <a:ext cx="3344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1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17FE5-2D1F-4ECC-9460-08145C3BB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8877" y="6319138"/>
            <a:ext cx="710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100" baseline="0">
                <a:solidFill>
                  <a:schemeClr val="tx1"/>
                </a:solidFill>
              </a:defRPr>
            </a:lvl1pPr>
          </a:lstStyle>
          <a:p>
            <a:fld id="{D637F8FC-4B86-4690-8888-22AB2F781B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2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8" r:id="rId1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15.svg"/><Relationship Id="rId4" Type="http://schemas.openxmlformats.org/officeDocument/2006/relationships/diagramData" Target="../diagrams/data7.xml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Relationship Id="rId9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2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38.svg"/><Relationship Id="rId4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8.sv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s://home.treasury.gov/system/files/131/TIEA-Protocol-Guernsey-12-13-2013.pdf" TargetMode="External"/><Relationship Id="rId13" Type="http://schemas.openxmlformats.org/officeDocument/2006/relationships/hyperlink" Target="https://home.treasury.gov/system/files/131/TIEA-Singapore-11-13-2018.pdf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home.treasury.gov/system/files/131/TIEA-Ecuador-4-7-2021.pdf" TargetMode="External"/><Relationship Id="rId12" Type="http://schemas.openxmlformats.org/officeDocument/2006/relationships/hyperlink" Target="https://home.treasury.gov/system/files/131/TIEA-Panama-11-30-2010.pdf" TargetMode="External"/><Relationship Id="rId2" Type="http://schemas.openxmlformats.org/officeDocument/2006/relationships/hyperlink" Target="https://home.treasury.gov/policy-issues/tax-policy/tax-information-exchange-agreements-tiea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ome.treasury.gov/system/files/131/TIEA-Costa-Rica-5-23-2018.pdf" TargetMode="External"/><Relationship Id="rId11" Type="http://schemas.openxmlformats.org/officeDocument/2006/relationships/hyperlink" Target="https://home.treasury.gov/system/files/131/TIEA-Jersey-Protocol-12-13-2013.pdf" TargetMode="External"/><Relationship Id="rId5" Type="http://schemas.openxmlformats.org/officeDocument/2006/relationships/hyperlink" Target="https://home.treasury.gov/system/files/131/TIEA-Cayman-Islands-11-29-2013.pdf" TargetMode="External"/><Relationship Id="rId10" Type="http://schemas.openxmlformats.org/officeDocument/2006/relationships/hyperlink" Target="https://home.treasury.gov/system/files/131/TIEA-Isle-of-Man-Protocol-12-13-2013.pdf" TargetMode="External"/><Relationship Id="rId4" Type="http://schemas.openxmlformats.org/officeDocument/2006/relationships/hyperlink" Target="https://home.treasury.gov/system/files/131/TIEA-Argentina-12-23-2016.pdf" TargetMode="External"/><Relationship Id="rId9" Type="http://schemas.openxmlformats.org/officeDocument/2006/relationships/hyperlink" Target="https://home.treasury.gov/system/files/131/TIEA-Hong-Kong-3-25-2014.pdf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customXml" Target="../ink/ink3.xml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11" Type="http://schemas.openxmlformats.org/officeDocument/2006/relationships/customXml" Target="../ink/ink2.xml"/><Relationship Id="rId5" Type="http://schemas.openxmlformats.org/officeDocument/2006/relationships/diagramQuickStyle" Target="../diagrams/quickStyle17.xml"/><Relationship Id="rId10" Type="http://schemas.openxmlformats.org/officeDocument/2006/relationships/image" Target="../media/image48.png"/><Relationship Id="rId4" Type="http://schemas.openxmlformats.org/officeDocument/2006/relationships/diagramLayout" Target="../diagrams/layout17.xml"/><Relationship Id="rId9" Type="http://schemas.openxmlformats.org/officeDocument/2006/relationships/customXml" Target="../ink/ink1.xml"/><Relationship Id="rId14" Type="http://schemas.openxmlformats.org/officeDocument/2006/relationships/image" Target="../media/image2.jpe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8.xml"/><Relationship Id="rId7" Type="http://schemas.openxmlformats.org/officeDocument/2006/relationships/image" Target="../media/image44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6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Relationship Id="rId9" Type="http://schemas.openxmlformats.org/officeDocument/2006/relationships/image" Target="../media/image5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9.sv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9ECBA059-D0DC-B57C-F809-8A98A876A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27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868" descr="3.jpg">
            <a:extLst>
              <a:ext uri="{FF2B5EF4-FFF2-40B4-BE49-F238E27FC236}">
                <a16:creationId xmlns:a16="http://schemas.microsoft.com/office/drawing/2014/main" id="{5635C949-B137-B201-7641-84F6CDD50A4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82917"/>
          <a:stretch/>
        </p:blipFill>
        <p:spPr>
          <a:xfrm>
            <a:off x="1499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D57EC35-9EA0-EC3B-B566-EAA1B71ACB2A}"/>
              </a:ext>
            </a:extLst>
          </p:cNvPr>
          <p:cNvGraphicFramePr>
            <a:graphicFrameLocks noGrp="1"/>
          </p:cNvGraphicFramePr>
          <p:nvPr/>
        </p:nvGraphicFramePr>
        <p:xfrm>
          <a:off x="1674779" y="1136941"/>
          <a:ext cx="9017541" cy="557235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17485">
                  <a:extLst>
                    <a:ext uri="{9D8B030D-6E8A-4147-A177-3AD203B41FA5}">
                      <a16:colId xmlns:a16="http://schemas.microsoft.com/office/drawing/2014/main" val="483402077"/>
                    </a:ext>
                  </a:extLst>
                </a:gridCol>
                <a:gridCol w="3127216">
                  <a:extLst>
                    <a:ext uri="{9D8B030D-6E8A-4147-A177-3AD203B41FA5}">
                      <a16:colId xmlns:a16="http://schemas.microsoft.com/office/drawing/2014/main" val="2848993896"/>
                    </a:ext>
                  </a:extLst>
                </a:gridCol>
                <a:gridCol w="2672840">
                  <a:extLst>
                    <a:ext uri="{9D8B030D-6E8A-4147-A177-3AD203B41FA5}">
                      <a16:colId xmlns:a16="http://schemas.microsoft.com/office/drawing/2014/main" val="7181924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1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Oportunidad de adhesión al régimen</a:t>
                      </a:r>
                      <a:endParaRPr lang="es-ES" sz="18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721" marR="4367" marT="73631" marB="73631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800" b="1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Modalidad de regularización</a:t>
                      </a:r>
                      <a:endParaRPr lang="es-AR" sz="1800" b="1" i="0" u="none" strike="noStrike" cap="none" spc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721" marR="4367" marT="73631" marB="73631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ES" sz="1800" b="1" u="none" strike="noStrike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rtl="0" fontAlgn="ctr"/>
                      <a:r>
                        <a:rPr lang="es-ES" sz="1800" b="1" u="none" strike="noStrike" cap="none" spc="0" dirty="0">
                          <a:solidFill>
                            <a:schemeClr val="bg1"/>
                          </a:solidFill>
                          <a:effectLst/>
                        </a:rPr>
                        <a:t>Condonación de Intereses resarcitorios y punitorios devengados a la fecha de adhesión</a:t>
                      </a:r>
                    </a:p>
                  </a:txBody>
                  <a:tcPr marL="95721" marR="4367" marT="73631" marB="73631" anchor="ctr"/>
                </a:tc>
                <a:extLst>
                  <a:ext uri="{0D108BD9-81ED-4DB2-BD59-A6C34878D82A}">
                    <a16:rowId xmlns:a16="http://schemas.microsoft.com/office/drawing/2014/main" val="4015672546"/>
                  </a:ext>
                </a:extLst>
              </a:tr>
              <a:tr h="614339">
                <a:tc>
                  <a:txBody>
                    <a:bodyPr/>
                    <a:lstStyle/>
                    <a:p>
                      <a:r>
                        <a:rPr lang="es-ES" sz="1600" cap="none" spc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 partir del 17/07/2024 al 15/08/2024</a:t>
                      </a:r>
                      <a:endParaRPr lang="es-AR" sz="1600" cap="none" spc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5721" marR="52404" marT="73631" marB="73631"/>
                </a:tc>
                <a:tc>
                  <a:txBody>
                    <a:bodyPr/>
                    <a:lstStyle/>
                    <a:p>
                      <a:r>
                        <a:rPr lang="es-ES" sz="1600" cap="none" spc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Contado y/o Plan de Facilidades de Pagos de hasta 3 cuotas</a:t>
                      </a:r>
                      <a:endParaRPr lang="es-AR" sz="1600" cap="none" spc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5721" marR="52404" marT="73631" marB="73631"/>
                </a:tc>
                <a:tc>
                  <a:txBody>
                    <a:bodyPr/>
                    <a:lstStyle/>
                    <a:p>
                      <a:pPr algn="ctr"/>
                      <a:endParaRPr lang="es-ES" sz="1600" b="1" cap="none" spc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" sz="1600" b="1" cap="none" spc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70%</a:t>
                      </a:r>
                      <a:endParaRPr lang="es-AR" sz="1600" b="1" cap="none" spc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5721" marR="52404" marT="73631" marB="73631"/>
                </a:tc>
                <a:extLst>
                  <a:ext uri="{0D108BD9-81ED-4DB2-BD59-A6C34878D82A}">
                    <a16:rowId xmlns:a16="http://schemas.microsoft.com/office/drawing/2014/main" val="2369484862"/>
                  </a:ext>
                </a:extLst>
              </a:tr>
              <a:tr h="630326">
                <a:tc>
                  <a:txBody>
                    <a:bodyPr/>
                    <a:lstStyle/>
                    <a:p>
                      <a:r>
                        <a:rPr lang="es-ES" sz="1600" cap="none" spc="0" dirty="0">
                          <a:solidFill>
                            <a:schemeClr val="tx1"/>
                          </a:solidFill>
                        </a:rPr>
                        <a:t>A partir del 16/08/2024 al 14/09/2024</a:t>
                      </a:r>
                      <a:endParaRPr lang="es-AR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95721" marR="52404" marT="73631" marB="73631"/>
                </a:tc>
                <a:tc>
                  <a:txBody>
                    <a:bodyPr/>
                    <a:lstStyle/>
                    <a:p>
                      <a:r>
                        <a:rPr lang="es-ES" sz="1600" cap="none" spc="0">
                          <a:solidFill>
                            <a:schemeClr val="tx1"/>
                          </a:solidFill>
                        </a:rPr>
                        <a:t>Contado y/o Plan de Facilidades de Pagos de hasta 3 cuotas</a:t>
                      </a:r>
                      <a:endParaRPr lang="es-AR" sz="1600" cap="none" spc="0">
                        <a:solidFill>
                          <a:schemeClr val="tx1"/>
                        </a:solidFill>
                      </a:endParaRPr>
                    </a:p>
                  </a:txBody>
                  <a:tcPr marL="95721" marR="52404" marT="73631" marB="73631"/>
                </a:tc>
                <a:tc>
                  <a:txBody>
                    <a:bodyPr/>
                    <a:lstStyle/>
                    <a:p>
                      <a:pPr algn="ctr"/>
                      <a:endParaRPr lang="es-ES" sz="1600" b="1" cap="none" spc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ES" sz="1600" b="1" cap="none" spc="0">
                          <a:solidFill>
                            <a:schemeClr val="tx1"/>
                          </a:solidFill>
                        </a:rPr>
                        <a:t>60%</a:t>
                      </a:r>
                      <a:endParaRPr lang="es-AR" sz="1600" b="1" cap="none" spc="0">
                        <a:solidFill>
                          <a:schemeClr val="tx1"/>
                        </a:solidFill>
                      </a:endParaRPr>
                    </a:p>
                  </a:txBody>
                  <a:tcPr marL="95721" marR="52404" marT="73631" marB="73631"/>
                </a:tc>
                <a:extLst>
                  <a:ext uri="{0D108BD9-81ED-4DB2-BD59-A6C34878D82A}">
                    <a16:rowId xmlns:a16="http://schemas.microsoft.com/office/drawing/2014/main" val="579198189"/>
                  </a:ext>
                </a:extLst>
              </a:tr>
              <a:tr h="599818">
                <a:tc>
                  <a:txBody>
                    <a:bodyPr/>
                    <a:lstStyle/>
                    <a:p>
                      <a:r>
                        <a:rPr lang="es-ES" sz="1600" cap="none" spc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 partir del 15/09/2024 al 14/10/2024</a:t>
                      </a:r>
                      <a:endParaRPr lang="es-AR" sz="1600" cap="none" spc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5721" marR="52404" marT="73631" marB="73631"/>
                </a:tc>
                <a:tc>
                  <a:txBody>
                    <a:bodyPr/>
                    <a:lstStyle/>
                    <a:p>
                      <a:r>
                        <a:rPr lang="es-ES" sz="1600" cap="none" spc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Contado y/o Plan de Facilidades de Pagos de hasta 3 cuotas</a:t>
                      </a:r>
                      <a:endParaRPr lang="es-AR" sz="1600" cap="none" spc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5721" marR="52404" marT="73631" marB="73631"/>
                </a:tc>
                <a:tc>
                  <a:txBody>
                    <a:bodyPr/>
                    <a:lstStyle/>
                    <a:p>
                      <a:pPr algn="ctr"/>
                      <a:endParaRPr lang="es-ES" sz="1600" b="1" cap="none" spc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" sz="1600" b="1" cap="none" spc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50%</a:t>
                      </a:r>
                      <a:endParaRPr lang="es-AR" sz="1600" b="1" cap="none" spc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5721" marR="52404" marT="73631" marB="73631"/>
                </a:tc>
                <a:extLst>
                  <a:ext uri="{0D108BD9-81ED-4DB2-BD59-A6C34878D82A}">
                    <a16:rowId xmlns:a16="http://schemas.microsoft.com/office/drawing/2014/main" val="1938247825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endParaRPr lang="es-AR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95721" marR="52404" marT="73631" marB="73631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773695"/>
                  </a:ext>
                </a:extLst>
              </a:tr>
              <a:tr h="565157">
                <a:tc>
                  <a:txBody>
                    <a:bodyPr/>
                    <a:lstStyle/>
                    <a:p>
                      <a:r>
                        <a:rPr lang="es-ES" sz="1600" cap="none" spc="0" dirty="0">
                          <a:solidFill>
                            <a:schemeClr val="tx1"/>
                          </a:solidFill>
                        </a:rPr>
                        <a:t>Desde el 17/07/2024 al 14/10/2024</a:t>
                      </a:r>
                      <a:endParaRPr lang="es-AR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95721" marR="52404" marT="73631" marB="73631"/>
                </a:tc>
                <a:tc>
                  <a:txBody>
                    <a:bodyPr/>
                    <a:lstStyle/>
                    <a:p>
                      <a:r>
                        <a:rPr lang="es-ES" sz="1600" cap="none" spc="0" dirty="0">
                          <a:solidFill>
                            <a:schemeClr val="tx1"/>
                          </a:solidFill>
                        </a:rPr>
                        <a:t>Plan de Facilidades de Pago (Pago a cuenta + 36 a 84 cuotas -s/ tipificación del sujeto-)</a:t>
                      </a:r>
                      <a:endParaRPr lang="es-AR" sz="16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95721" marR="52404" marT="73631" marB="736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cap="none" spc="0" dirty="0">
                          <a:solidFill>
                            <a:schemeClr val="tx1"/>
                          </a:solidFill>
                        </a:rPr>
                        <a:t>40%</a:t>
                      </a:r>
                      <a:endParaRPr lang="es-AR" sz="1600" b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95721" marR="52404" marT="73631" marB="73631"/>
                </a:tc>
                <a:extLst>
                  <a:ext uri="{0D108BD9-81ED-4DB2-BD59-A6C34878D82A}">
                    <a16:rowId xmlns:a16="http://schemas.microsoft.com/office/drawing/2014/main" val="3635616561"/>
                  </a:ext>
                </a:extLst>
              </a:tr>
              <a:tr h="565157">
                <a:tc>
                  <a:txBody>
                    <a:bodyPr/>
                    <a:lstStyle/>
                    <a:p>
                      <a:r>
                        <a:rPr lang="es-ES" sz="1600" cap="none" spc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 partir del 15/10/2024 al 13/12/2024</a:t>
                      </a:r>
                      <a:endParaRPr lang="es-AR" sz="1600" cap="none" spc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5721" marR="52404" marT="73631" marB="73631"/>
                </a:tc>
                <a:tc>
                  <a:txBody>
                    <a:bodyPr/>
                    <a:lstStyle/>
                    <a:p>
                      <a:r>
                        <a:rPr lang="es-ES" sz="1600" cap="none" spc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Plan de Facilidades de Pago (Pago a cuenta + 36 a 84 cuotas -s/ tipificación del sujeto-)</a:t>
                      </a:r>
                      <a:endParaRPr lang="es-AR" sz="1600" cap="none" spc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5721" marR="52404" marT="73631" marB="736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cap="none" spc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20%</a:t>
                      </a:r>
                      <a:endParaRPr lang="es-AR" sz="1600" b="1" cap="none" spc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5721" marR="52404" marT="73631" marB="73631"/>
                </a:tc>
                <a:extLst>
                  <a:ext uri="{0D108BD9-81ED-4DB2-BD59-A6C34878D82A}">
                    <a16:rowId xmlns:a16="http://schemas.microsoft.com/office/drawing/2014/main" val="3339148040"/>
                  </a:ext>
                </a:extLst>
              </a:tr>
            </a:tbl>
          </a:graphicData>
        </a:graphic>
      </p:graphicFrame>
      <p:sp>
        <p:nvSpPr>
          <p:cNvPr id="6" name="Google Shape;574;p35">
            <a:extLst>
              <a:ext uri="{FF2B5EF4-FFF2-40B4-BE49-F238E27FC236}">
                <a16:creationId xmlns:a16="http://schemas.microsoft.com/office/drawing/2014/main" id="{FD576C59-4F52-AB18-33C2-6988334122D6}"/>
              </a:ext>
            </a:extLst>
          </p:cNvPr>
          <p:cNvSpPr txBox="1">
            <a:spLocks/>
          </p:cNvSpPr>
          <p:nvPr/>
        </p:nvSpPr>
        <p:spPr>
          <a:xfrm>
            <a:off x="1143001" y="-413400"/>
            <a:ext cx="9901323" cy="1080000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800" b="1" u="sng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MORATORIA</a:t>
            </a:r>
          </a:p>
        </p:txBody>
      </p:sp>
      <p:sp>
        <p:nvSpPr>
          <p:cNvPr id="7" name="66 Rectángulo">
            <a:extLst>
              <a:ext uri="{FF2B5EF4-FFF2-40B4-BE49-F238E27FC236}">
                <a16:creationId xmlns:a16="http://schemas.microsoft.com/office/drawing/2014/main" id="{82740B89-02C8-2138-9266-D8ACC0B6AD9B}"/>
              </a:ext>
            </a:extLst>
          </p:cNvPr>
          <p:cNvSpPr/>
          <p:nvPr/>
        </p:nvSpPr>
        <p:spPr>
          <a:xfrm>
            <a:off x="-495011" y="583549"/>
            <a:ext cx="9906001" cy="553392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lvl="7" algn="ctr">
              <a:lnSpc>
                <a:spcPct val="150000"/>
              </a:lnSpc>
            </a:pPr>
            <a:r>
              <a:rPr lang="es-AR" sz="2200" b="1" dirty="0">
                <a:solidFill>
                  <a:srgbClr val="7030A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Beneficios del Acogimiento</a:t>
            </a:r>
          </a:p>
        </p:txBody>
      </p:sp>
      <p:grpSp>
        <p:nvGrpSpPr>
          <p:cNvPr id="2" name="Shape 40">
            <a:extLst>
              <a:ext uri="{FF2B5EF4-FFF2-40B4-BE49-F238E27FC236}">
                <a16:creationId xmlns:a16="http://schemas.microsoft.com/office/drawing/2014/main" id="{E9893B4F-A79B-E491-D8F3-DFF94361F6BB}"/>
              </a:ext>
            </a:extLst>
          </p:cNvPr>
          <p:cNvGrpSpPr/>
          <p:nvPr/>
        </p:nvGrpSpPr>
        <p:grpSpPr>
          <a:xfrm>
            <a:off x="11015402" y="5951970"/>
            <a:ext cx="704720" cy="664800"/>
            <a:chOff x="611975" y="238125"/>
            <a:chExt cx="6396050" cy="5238750"/>
          </a:xfrm>
        </p:grpSpPr>
        <p:sp>
          <p:nvSpPr>
            <p:cNvPr id="3" name="Shape 41">
              <a:extLst>
                <a:ext uri="{FF2B5EF4-FFF2-40B4-BE49-F238E27FC236}">
                  <a16:creationId xmlns:a16="http://schemas.microsoft.com/office/drawing/2014/main" id="{896B4AC1-98C8-B022-CD27-D32917C8AF6F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Shape 42">
              <a:extLst>
                <a:ext uri="{FF2B5EF4-FFF2-40B4-BE49-F238E27FC236}">
                  <a16:creationId xmlns:a16="http://schemas.microsoft.com/office/drawing/2014/main" id="{543E5D44-F4C6-DE42-EE5D-D036CE54D4A4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43">
              <a:extLst>
                <a:ext uri="{FF2B5EF4-FFF2-40B4-BE49-F238E27FC236}">
                  <a16:creationId xmlns:a16="http://schemas.microsoft.com/office/drawing/2014/main" id="{92264B7B-19B6-E038-0799-89E90B604322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44">
              <a:extLst>
                <a:ext uri="{FF2B5EF4-FFF2-40B4-BE49-F238E27FC236}">
                  <a16:creationId xmlns:a16="http://schemas.microsoft.com/office/drawing/2014/main" id="{4A0C2E00-1098-7407-7B40-1173D203823D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45">
              <a:extLst>
                <a:ext uri="{FF2B5EF4-FFF2-40B4-BE49-F238E27FC236}">
                  <a16:creationId xmlns:a16="http://schemas.microsoft.com/office/drawing/2014/main" id="{65DA18EB-8616-CEF2-8436-694D8CE72E1E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Shape 46">
              <a:extLst>
                <a:ext uri="{FF2B5EF4-FFF2-40B4-BE49-F238E27FC236}">
                  <a16:creationId xmlns:a16="http://schemas.microsoft.com/office/drawing/2014/main" id="{4029EA76-8DAB-DA19-7A1F-0119467451E3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47">
              <a:extLst>
                <a:ext uri="{FF2B5EF4-FFF2-40B4-BE49-F238E27FC236}">
                  <a16:creationId xmlns:a16="http://schemas.microsoft.com/office/drawing/2014/main" id="{329E6A35-CBAE-2088-D0CB-FDF1318D16AB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48">
              <a:extLst>
                <a:ext uri="{FF2B5EF4-FFF2-40B4-BE49-F238E27FC236}">
                  <a16:creationId xmlns:a16="http://schemas.microsoft.com/office/drawing/2014/main" id="{9825428D-298F-CA2B-2F5F-095793B27424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49">
              <a:extLst>
                <a:ext uri="{FF2B5EF4-FFF2-40B4-BE49-F238E27FC236}">
                  <a16:creationId xmlns:a16="http://schemas.microsoft.com/office/drawing/2014/main" id="{75D9A310-E0A5-D8EA-3AB3-81843460027F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50">
              <a:extLst>
                <a:ext uri="{FF2B5EF4-FFF2-40B4-BE49-F238E27FC236}">
                  <a16:creationId xmlns:a16="http://schemas.microsoft.com/office/drawing/2014/main" id="{46C5B280-89DD-9D94-75BB-29F6704AE2AA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51">
              <a:extLst>
                <a:ext uri="{FF2B5EF4-FFF2-40B4-BE49-F238E27FC236}">
                  <a16:creationId xmlns:a16="http://schemas.microsoft.com/office/drawing/2014/main" id="{182EA7A0-6A43-A796-8583-99DD8AAD2809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52">
              <a:extLst>
                <a:ext uri="{FF2B5EF4-FFF2-40B4-BE49-F238E27FC236}">
                  <a16:creationId xmlns:a16="http://schemas.microsoft.com/office/drawing/2014/main" id="{E3A39B5C-78C7-84FB-011B-97816789CA72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53">
              <a:extLst>
                <a:ext uri="{FF2B5EF4-FFF2-40B4-BE49-F238E27FC236}">
                  <a16:creationId xmlns:a16="http://schemas.microsoft.com/office/drawing/2014/main" id="{6B438E29-0DE9-581B-E740-81ED7DFBA20C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54">
              <a:extLst>
                <a:ext uri="{FF2B5EF4-FFF2-40B4-BE49-F238E27FC236}">
                  <a16:creationId xmlns:a16="http://schemas.microsoft.com/office/drawing/2014/main" id="{290803F1-9A5D-DB0F-C7C2-035739C2561F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55">
              <a:extLst>
                <a:ext uri="{FF2B5EF4-FFF2-40B4-BE49-F238E27FC236}">
                  <a16:creationId xmlns:a16="http://schemas.microsoft.com/office/drawing/2014/main" id="{31828160-B66E-47A9-CDCE-4616E8E76A13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56">
              <a:extLst>
                <a:ext uri="{FF2B5EF4-FFF2-40B4-BE49-F238E27FC236}">
                  <a16:creationId xmlns:a16="http://schemas.microsoft.com/office/drawing/2014/main" id="{A658C217-4DDD-66E6-252E-FD3C7E189F0C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57">
              <a:extLst>
                <a:ext uri="{FF2B5EF4-FFF2-40B4-BE49-F238E27FC236}">
                  <a16:creationId xmlns:a16="http://schemas.microsoft.com/office/drawing/2014/main" id="{C2AB22E9-8DC7-47A0-D45A-F358AC62F791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58">
              <a:extLst>
                <a:ext uri="{FF2B5EF4-FFF2-40B4-BE49-F238E27FC236}">
                  <a16:creationId xmlns:a16="http://schemas.microsoft.com/office/drawing/2014/main" id="{A1865882-9D1F-1BE0-4B4F-EF2BC9D97ECD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59">
              <a:extLst>
                <a:ext uri="{FF2B5EF4-FFF2-40B4-BE49-F238E27FC236}">
                  <a16:creationId xmlns:a16="http://schemas.microsoft.com/office/drawing/2014/main" id="{C218FD57-C911-949E-B9EA-7342D3CB000E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60">
              <a:extLst>
                <a:ext uri="{FF2B5EF4-FFF2-40B4-BE49-F238E27FC236}">
                  <a16:creationId xmlns:a16="http://schemas.microsoft.com/office/drawing/2014/main" id="{811B42ED-8440-ADFB-08DD-0C6AC041AC4D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61">
              <a:extLst>
                <a:ext uri="{FF2B5EF4-FFF2-40B4-BE49-F238E27FC236}">
                  <a16:creationId xmlns:a16="http://schemas.microsoft.com/office/drawing/2014/main" id="{ACF321DC-C900-5B85-D4AA-F62A01FFBFF0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62">
              <a:extLst>
                <a:ext uri="{FF2B5EF4-FFF2-40B4-BE49-F238E27FC236}">
                  <a16:creationId xmlns:a16="http://schemas.microsoft.com/office/drawing/2014/main" id="{27900014-BE97-BD10-D0FB-2DCA92BC408C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63">
              <a:extLst>
                <a:ext uri="{FF2B5EF4-FFF2-40B4-BE49-F238E27FC236}">
                  <a16:creationId xmlns:a16="http://schemas.microsoft.com/office/drawing/2014/main" id="{1D1D6D4F-FD27-0D4E-AD9B-89643F84EA0B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64">
              <a:extLst>
                <a:ext uri="{FF2B5EF4-FFF2-40B4-BE49-F238E27FC236}">
                  <a16:creationId xmlns:a16="http://schemas.microsoft.com/office/drawing/2014/main" id="{D1A7A856-143D-863B-6EB1-260BA874631D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65">
              <a:extLst>
                <a:ext uri="{FF2B5EF4-FFF2-40B4-BE49-F238E27FC236}">
                  <a16:creationId xmlns:a16="http://schemas.microsoft.com/office/drawing/2014/main" id="{50ED2F0E-446C-A235-F145-97938E1AA5DB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66">
              <a:extLst>
                <a:ext uri="{FF2B5EF4-FFF2-40B4-BE49-F238E27FC236}">
                  <a16:creationId xmlns:a16="http://schemas.microsoft.com/office/drawing/2014/main" id="{438E63BE-927C-31FD-83DA-6EEE3A4D5071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Shape 67">
              <a:extLst>
                <a:ext uri="{FF2B5EF4-FFF2-40B4-BE49-F238E27FC236}">
                  <a16:creationId xmlns:a16="http://schemas.microsoft.com/office/drawing/2014/main" id="{E40497A1-FE08-ABC3-AC3C-EE8BF322851F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68">
              <a:extLst>
                <a:ext uri="{FF2B5EF4-FFF2-40B4-BE49-F238E27FC236}">
                  <a16:creationId xmlns:a16="http://schemas.microsoft.com/office/drawing/2014/main" id="{E3A3EC28-72BA-7BFD-A23B-8DD0F8D11A76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69">
              <a:extLst>
                <a:ext uri="{FF2B5EF4-FFF2-40B4-BE49-F238E27FC236}">
                  <a16:creationId xmlns:a16="http://schemas.microsoft.com/office/drawing/2014/main" id="{5AF56B25-AB1C-A1D3-1D4A-48848B143D67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23125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1 CuadroTexto">
            <a:extLst>
              <a:ext uri="{FF2B5EF4-FFF2-40B4-BE49-F238E27FC236}">
                <a16:creationId xmlns:a16="http://schemas.microsoft.com/office/drawing/2014/main" id="{3F99DAAB-3B96-6680-9872-7A12370CBE0F}"/>
              </a:ext>
            </a:extLst>
          </p:cNvPr>
          <p:cNvSpPr txBox="1"/>
          <p:nvPr/>
        </p:nvSpPr>
        <p:spPr>
          <a:xfrm>
            <a:off x="1565204" y="1753889"/>
            <a:ext cx="9056914" cy="5648312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los casos de regularización de los planes de facilidades de pago, en la medida que se encuentren vigentes al 31/03/2024, tendrán las siguientes condiciones y beneficios: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s-E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mantiene la fecha de consolidación original a todos los efectos.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s-E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intereses resarcitorios y punitorios devengados a la fecha de consolidación original serán </a:t>
            </a: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condonados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por:</a:t>
            </a:r>
          </a:p>
          <a:p>
            <a:pPr marL="806450" lvl="5" indent="-342900" algn="just">
              <a:buFont typeface="Tahoma" panose="020B0604030504040204" pitchFamily="34" charset="0"/>
              <a:buChar char="-"/>
            </a:pP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equivalente al </a:t>
            </a: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30%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siempre que no se haya cancelado su capital.</a:t>
            </a:r>
          </a:p>
          <a:p>
            <a:pPr marL="806450" lvl="1" indent="-342900" algn="just">
              <a:buFont typeface="Tahoma" panose="020B0604030504040204" pitchFamily="34" charset="0"/>
              <a:buChar char="-"/>
            </a:pP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equivalente al </a:t>
            </a: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100%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siempre que se haya cancelado su capital hasta el 31/03/2024, inclusive.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s-E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Deberán regularizarse, exclusivamente, </a:t>
            </a: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contado o en hasta 3 cuotas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conforme a lo previsto para la Etapa I.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s-E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Plazo de adhesión: desde el 17/07/2024 al 14/10/2024.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s-E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s-E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66 Rectángulo">
            <a:extLst>
              <a:ext uri="{FF2B5EF4-FFF2-40B4-BE49-F238E27FC236}">
                <a16:creationId xmlns:a16="http://schemas.microsoft.com/office/drawing/2014/main" id="{60A99F61-E28F-4693-3289-B826B4CE30F5}"/>
              </a:ext>
            </a:extLst>
          </p:cNvPr>
          <p:cNvSpPr/>
          <p:nvPr/>
        </p:nvSpPr>
        <p:spPr>
          <a:xfrm>
            <a:off x="-154857" y="1079542"/>
            <a:ext cx="9906001" cy="553392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lvl="7" algn="ctr">
              <a:lnSpc>
                <a:spcPct val="150000"/>
              </a:lnSpc>
            </a:pPr>
            <a:r>
              <a:rPr lang="es-AR" sz="2200" b="1" dirty="0">
                <a:solidFill>
                  <a:srgbClr val="7030A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Regularización de planes de facilidades vigentes</a:t>
            </a:r>
          </a:p>
        </p:txBody>
      </p:sp>
      <p:sp>
        <p:nvSpPr>
          <p:cNvPr id="6" name="Google Shape;574;p35">
            <a:extLst>
              <a:ext uri="{FF2B5EF4-FFF2-40B4-BE49-F238E27FC236}">
                <a16:creationId xmlns:a16="http://schemas.microsoft.com/office/drawing/2014/main" id="{4C72F055-FB9D-A5DD-61C4-04E25A138254}"/>
              </a:ext>
            </a:extLst>
          </p:cNvPr>
          <p:cNvSpPr txBox="1">
            <a:spLocks/>
          </p:cNvSpPr>
          <p:nvPr/>
        </p:nvSpPr>
        <p:spPr>
          <a:xfrm>
            <a:off x="1143001" y="-458"/>
            <a:ext cx="9901323" cy="1080000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800" b="1" u="sng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MORATORIA</a:t>
            </a:r>
          </a:p>
        </p:txBody>
      </p:sp>
      <p:pic>
        <p:nvPicPr>
          <p:cNvPr id="8" name="Shape 868" descr="3.jpg">
            <a:extLst>
              <a:ext uri="{FF2B5EF4-FFF2-40B4-BE49-F238E27FC236}">
                <a16:creationId xmlns:a16="http://schemas.microsoft.com/office/drawing/2014/main" id="{A3372A82-8C03-0D5D-33B3-7E5C9D1514A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Shape 40">
            <a:extLst>
              <a:ext uri="{FF2B5EF4-FFF2-40B4-BE49-F238E27FC236}">
                <a16:creationId xmlns:a16="http://schemas.microsoft.com/office/drawing/2014/main" id="{F44F74B3-6431-1AF0-2EB1-BC45119315F6}"/>
              </a:ext>
            </a:extLst>
          </p:cNvPr>
          <p:cNvGrpSpPr/>
          <p:nvPr/>
        </p:nvGrpSpPr>
        <p:grpSpPr>
          <a:xfrm>
            <a:off x="11015402" y="5951970"/>
            <a:ext cx="704720" cy="664800"/>
            <a:chOff x="611975" y="238125"/>
            <a:chExt cx="6396050" cy="5238750"/>
          </a:xfrm>
        </p:grpSpPr>
        <p:sp>
          <p:nvSpPr>
            <p:cNvPr id="7" name="Shape 41">
              <a:extLst>
                <a:ext uri="{FF2B5EF4-FFF2-40B4-BE49-F238E27FC236}">
                  <a16:creationId xmlns:a16="http://schemas.microsoft.com/office/drawing/2014/main" id="{84DE4D87-4281-8CAF-822C-93E8EA8B49EE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42">
              <a:extLst>
                <a:ext uri="{FF2B5EF4-FFF2-40B4-BE49-F238E27FC236}">
                  <a16:creationId xmlns:a16="http://schemas.microsoft.com/office/drawing/2014/main" id="{A25521F2-1BD4-1387-1A5D-CBDBA79F571D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43">
              <a:extLst>
                <a:ext uri="{FF2B5EF4-FFF2-40B4-BE49-F238E27FC236}">
                  <a16:creationId xmlns:a16="http://schemas.microsoft.com/office/drawing/2014/main" id="{3F066E8A-E076-0BC0-8260-18087DEF281E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44">
              <a:extLst>
                <a:ext uri="{FF2B5EF4-FFF2-40B4-BE49-F238E27FC236}">
                  <a16:creationId xmlns:a16="http://schemas.microsoft.com/office/drawing/2014/main" id="{0D2AFB51-5056-8149-3A1A-02A5797610A9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Shape 45">
              <a:extLst>
                <a:ext uri="{FF2B5EF4-FFF2-40B4-BE49-F238E27FC236}">
                  <a16:creationId xmlns:a16="http://schemas.microsoft.com/office/drawing/2014/main" id="{8B4463E7-111B-B87C-3C11-65FF57CD9179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46">
              <a:extLst>
                <a:ext uri="{FF2B5EF4-FFF2-40B4-BE49-F238E27FC236}">
                  <a16:creationId xmlns:a16="http://schemas.microsoft.com/office/drawing/2014/main" id="{C7BA3E0C-CD38-12CA-EBA9-B569A45FD172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47">
              <a:extLst>
                <a:ext uri="{FF2B5EF4-FFF2-40B4-BE49-F238E27FC236}">
                  <a16:creationId xmlns:a16="http://schemas.microsoft.com/office/drawing/2014/main" id="{D5C7FB0B-E507-B352-3A5C-D4B53453D980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48">
              <a:extLst>
                <a:ext uri="{FF2B5EF4-FFF2-40B4-BE49-F238E27FC236}">
                  <a16:creationId xmlns:a16="http://schemas.microsoft.com/office/drawing/2014/main" id="{D9587F8C-1DF7-B7D5-744B-9B347C73E415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49">
              <a:extLst>
                <a:ext uri="{FF2B5EF4-FFF2-40B4-BE49-F238E27FC236}">
                  <a16:creationId xmlns:a16="http://schemas.microsoft.com/office/drawing/2014/main" id="{FE68A099-48B3-F9DD-9CB7-9B331865755C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50">
              <a:extLst>
                <a:ext uri="{FF2B5EF4-FFF2-40B4-BE49-F238E27FC236}">
                  <a16:creationId xmlns:a16="http://schemas.microsoft.com/office/drawing/2014/main" id="{83E20603-4B4B-FE0C-B044-60AF9A019406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51">
              <a:extLst>
                <a:ext uri="{FF2B5EF4-FFF2-40B4-BE49-F238E27FC236}">
                  <a16:creationId xmlns:a16="http://schemas.microsoft.com/office/drawing/2014/main" id="{53ED79C5-A39F-354B-7DF7-D04D010EDCBE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52">
              <a:extLst>
                <a:ext uri="{FF2B5EF4-FFF2-40B4-BE49-F238E27FC236}">
                  <a16:creationId xmlns:a16="http://schemas.microsoft.com/office/drawing/2014/main" id="{5668DC26-A179-5A1D-67C1-ABF5DD87558E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53">
              <a:extLst>
                <a:ext uri="{FF2B5EF4-FFF2-40B4-BE49-F238E27FC236}">
                  <a16:creationId xmlns:a16="http://schemas.microsoft.com/office/drawing/2014/main" id="{1C4960AE-57A8-F0DF-0BD1-DD9AC1999B4D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54">
              <a:extLst>
                <a:ext uri="{FF2B5EF4-FFF2-40B4-BE49-F238E27FC236}">
                  <a16:creationId xmlns:a16="http://schemas.microsoft.com/office/drawing/2014/main" id="{32A8EE48-D886-6D19-0417-386910FDBDE4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55">
              <a:extLst>
                <a:ext uri="{FF2B5EF4-FFF2-40B4-BE49-F238E27FC236}">
                  <a16:creationId xmlns:a16="http://schemas.microsoft.com/office/drawing/2014/main" id="{4A99D5A7-D76C-A9A2-422B-C8271E8EA8F3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56">
              <a:extLst>
                <a:ext uri="{FF2B5EF4-FFF2-40B4-BE49-F238E27FC236}">
                  <a16:creationId xmlns:a16="http://schemas.microsoft.com/office/drawing/2014/main" id="{77B0A332-2B09-E614-B3A4-7360ED8DB3D1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57">
              <a:extLst>
                <a:ext uri="{FF2B5EF4-FFF2-40B4-BE49-F238E27FC236}">
                  <a16:creationId xmlns:a16="http://schemas.microsoft.com/office/drawing/2014/main" id="{B4F608D4-B8EE-C1AD-AD0E-771D10F6E3C2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58">
              <a:extLst>
                <a:ext uri="{FF2B5EF4-FFF2-40B4-BE49-F238E27FC236}">
                  <a16:creationId xmlns:a16="http://schemas.microsoft.com/office/drawing/2014/main" id="{592FC854-8394-B08C-5B67-B3D7A6CE9338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59">
              <a:extLst>
                <a:ext uri="{FF2B5EF4-FFF2-40B4-BE49-F238E27FC236}">
                  <a16:creationId xmlns:a16="http://schemas.microsoft.com/office/drawing/2014/main" id="{BB65E12B-50BF-B9D0-F4A3-DB757762BC79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60">
              <a:extLst>
                <a:ext uri="{FF2B5EF4-FFF2-40B4-BE49-F238E27FC236}">
                  <a16:creationId xmlns:a16="http://schemas.microsoft.com/office/drawing/2014/main" id="{67E45797-DC74-8A5D-982F-1B3219E734DC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61">
              <a:extLst>
                <a:ext uri="{FF2B5EF4-FFF2-40B4-BE49-F238E27FC236}">
                  <a16:creationId xmlns:a16="http://schemas.microsoft.com/office/drawing/2014/main" id="{CD692120-6386-0F3E-6D33-6F8B7454903C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62">
              <a:extLst>
                <a:ext uri="{FF2B5EF4-FFF2-40B4-BE49-F238E27FC236}">
                  <a16:creationId xmlns:a16="http://schemas.microsoft.com/office/drawing/2014/main" id="{BD2A0D2C-C8A4-4341-97AE-097704EF4B57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63">
              <a:extLst>
                <a:ext uri="{FF2B5EF4-FFF2-40B4-BE49-F238E27FC236}">
                  <a16:creationId xmlns:a16="http://schemas.microsoft.com/office/drawing/2014/main" id="{687F0C0F-472A-E222-BD2D-E992F3C63EE9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64">
              <a:extLst>
                <a:ext uri="{FF2B5EF4-FFF2-40B4-BE49-F238E27FC236}">
                  <a16:creationId xmlns:a16="http://schemas.microsoft.com/office/drawing/2014/main" id="{C760DC1C-198C-10EE-FA48-CD39F9787D09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65">
              <a:extLst>
                <a:ext uri="{FF2B5EF4-FFF2-40B4-BE49-F238E27FC236}">
                  <a16:creationId xmlns:a16="http://schemas.microsoft.com/office/drawing/2014/main" id="{7CBE8FFD-4B5A-BDCD-F833-3A64986D601F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Shape 66">
              <a:extLst>
                <a:ext uri="{FF2B5EF4-FFF2-40B4-BE49-F238E27FC236}">
                  <a16:creationId xmlns:a16="http://schemas.microsoft.com/office/drawing/2014/main" id="{E254B5EA-4B7C-54F2-6868-4C1B5D951F55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67">
              <a:extLst>
                <a:ext uri="{FF2B5EF4-FFF2-40B4-BE49-F238E27FC236}">
                  <a16:creationId xmlns:a16="http://schemas.microsoft.com/office/drawing/2014/main" id="{DAA921E3-C685-A7EB-C84E-E3697DE6E6BD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68">
              <a:extLst>
                <a:ext uri="{FF2B5EF4-FFF2-40B4-BE49-F238E27FC236}">
                  <a16:creationId xmlns:a16="http://schemas.microsoft.com/office/drawing/2014/main" id="{18E30E2B-F234-306E-6ACF-D26A4AED4634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69">
              <a:extLst>
                <a:ext uri="{FF2B5EF4-FFF2-40B4-BE49-F238E27FC236}">
                  <a16:creationId xmlns:a16="http://schemas.microsoft.com/office/drawing/2014/main" id="{6A2B01F0-38E9-EA52-8C49-61367E781A32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62114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66 Rectángulo"/>
          <p:cNvSpPr/>
          <p:nvPr/>
        </p:nvSpPr>
        <p:spPr>
          <a:xfrm>
            <a:off x="-494070" y="994656"/>
            <a:ext cx="9906001" cy="1064429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lvl="7" algn="ctr">
              <a:lnSpc>
                <a:spcPct val="150000"/>
              </a:lnSpc>
            </a:pPr>
            <a:r>
              <a:rPr lang="es-AR" sz="2200" b="1" dirty="0">
                <a:solidFill>
                  <a:srgbClr val="7030A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ETAPA I – Planes de facilidades de pago. Condiciones.</a:t>
            </a:r>
          </a:p>
        </p:txBody>
      </p:sp>
      <p:sp>
        <p:nvSpPr>
          <p:cNvPr id="3" name="91 CuadroTexto">
            <a:extLst>
              <a:ext uri="{FF2B5EF4-FFF2-40B4-BE49-F238E27FC236}">
                <a16:creationId xmlns:a16="http://schemas.microsoft.com/office/drawing/2014/main" id="{3F99DAAB-3B96-6680-9872-7A12370CBE0F}"/>
              </a:ext>
            </a:extLst>
          </p:cNvPr>
          <p:cNvSpPr txBox="1"/>
          <p:nvPr/>
        </p:nvSpPr>
        <p:spPr>
          <a:xfrm>
            <a:off x="2495575" y="4672293"/>
            <a:ext cx="7305247" cy="2262770"/>
          </a:xfrm>
          <a:prstGeom prst="rect">
            <a:avLst/>
          </a:prstGeom>
          <a:noFill/>
        </p:spPr>
        <p:txBody>
          <a:bodyPr wrap="square" lIns="107287" tIns="53643" rIns="107287" bIns="53643" rtlCol="0" anchor="t">
            <a:spAutoFit/>
          </a:bodyPr>
          <a:lstStyle/>
          <a:p>
            <a:pPr algn="just"/>
            <a:r>
              <a:rPr lang="es-ES" sz="1400" dirty="0"/>
              <a:t>* Excepto las que califiquen como pequeños contribuyentes en los términos de la Resolución General (AFIP) 5321, o la que en el futuro la reemplace, o como Micro y Pequeñas Empresas.</a:t>
            </a:r>
          </a:p>
          <a:p>
            <a:pPr algn="just"/>
            <a:r>
              <a:rPr lang="es-ES" sz="1400" dirty="0"/>
              <a:t>** Incluye a las Personas Humanas así categorizadas.</a:t>
            </a:r>
          </a:p>
          <a:p>
            <a:pPr algn="just"/>
            <a:r>
              <a:rPr lang="es-ES" sz="1400" dirty="0"/>
              <a:t>*** Pago a cuenta SÓLO por el capital de Anticipos, Pagos a Cuenta extraordinarios del Impuesto a las Ganancias y/o el monto de IVA por importación de servicios; quedando conformado su importe por la sumatoria de dichos conceptos, en caso de corresponder su adhesión al Régimen.</a:t>
            </a:r>
          </a:p>
          <a:p>
            <a:pPr algn="just"/>
            <a:r>
              <a:rPr lang="es-ES" sz="1400" dirty="0"/>
              <a:t>**** Tasa fijada por el Banco de la Nación Argentina para operaciones de descuentos comerciales (tasa de cartera general).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D16E06F-5BF5-555F-AB77-4BC468E86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065082"/>
              </p:ext>
            </p:extLst>
          </p:nvPr>
        </p:nvGraphicFramePr>
        <p:xfrm>
          <a:off x="2495574" y="2141175"/>
          <a:ext cx="7258930" cy="2273574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2306504">
                  <a:extLst>
                    <a:ext uri="{9D8B030D-6E8A-4147-A177-3AD203B41FA5}">
                      <a16:colId xmlns:a16="http://schemas.microsoft.com/office/drawing/2014/main" val="2745348611"/>
                    </a:ext>
                  </a:extLst>
                </a:gridCol>
                <a:gridCol w="1377265">
                  <a:extLst>
                    <a:ext uri="{9D8B030D-6E8A-4147-A177-3AD203B41FA5}">
                      <a16:colId xmlns:a16="http://schemas.microsoft.com/office/drawing/2014/main" val="2590442001"/>
                    </a:ext>
                  </a:extLst>
                </a:gridCol>
                <a:gridCol w="1709136">
                  <a:extLst>
                    <a:ext uri="{9D8B030D-6E8A-4147-A177-3AD203B41FA5}">
                      <a16:colId xmlns:a16="http://schemas.microsoft.com/office/drawing/2014/main" val="3684571792"/>
                    </a:ext>
                  </a:extLst>
                </a:gridCol>
                <a:gridCol w="1866025">
                  <a:extLst>
                    <a:ext uri="{9D8B030D-6E8A-4147-A177-3AD203B41FA5}">
                      <a16:colId xmlns:a16="http://schemas.microsoft.com/office/drawing/2014/main" val="50212840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Tipo de sujeto</a:t>
                      </a:r>
                      <a:endParaRPr lang="es-A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Pago a cuenta</a:t>
                      </a:r>
                      <a:endParaRPr lang="es-A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Cantidad máxima de cuotas</a:t>
                      </a:r>
                      <a:endParaRPr lang="es-A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Tasa de interés de financiación ****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19634"/>
                  </a:ext>
                </a:extLst>
              </a:tr>
              <a:tr h="364764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Personas humanas *</a:t>
                      </a:r>
                      <a:endParaRPr lang="es-A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***</a:t>
                      </a:r>
                      <a:endParaRPr lang="es-A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A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95% tasa BNA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27357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Micro y Pequeñas Empresas **</a:t>
                      </a:r>
                      <a:endParaRPr lang="es-A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***</a:t>
                      </a:r>
                      <a:endParaRPr lang="es-A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A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90% tasa BNA</a:t>
                      </a:r>
                      <a:endParaRPr lang="es-AR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6908444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Medianas Empresas </a:t>
                      </a:r>
                      <a:endParaRPr lang="es-A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***</a:t>
                      </a:r>
                      <a:endParaRPr lang="es-A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A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100% tasa BNA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00455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Resto de los contribuyentes</a:t>
                      </a:r>
                      <a:endParaRPr lang="es-A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***</a:t>
                      </a:r>
                      <a:endParaRPr lang="es-A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A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x1,3 veces tasa BNA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6008353"/>
                  </a:ext>
                </a:extLst>
              </a:tr>
            </a:tbl>
          </a:graphicData>
        </a:graphic>
      </p:graphicFrame>
      <p:sp>
        <p:nvSpPr>
          <p:cNvPr id="7" name="Google Shape;574;p35">
            <a:extLst>
              <a:ext uri="{FF2B5EF4-FFF2-40B4-BE49-F238E27FC236}">
                <a16:creationId xmlns:a16="http://schemas.microsoft.com/office/drawing/2014/main" id="{B308D508-4A90-28AC-3D15-0A49B8B32E5E}"/>
              </a:ext>
            </a:extLst>
          </p:cNvPr>
          <p:cNvSpPr txBox="1">
            <a:spLocks/>
          </p:cNvSpPr>
          <p:nvPr/>
        </p:nvSpPr>
        <p:spPr>
          <a:xfrm>
            <a:off x="1123499" y="-257918"/>
            <a:ext cx="9901323" cy="1385872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800" b="1" u="sng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MORATORIA</a:t>
            </a:r>
          </a:p>
        </p:txBody>
      </p:sp>
      <p:pic>
        <p:nvPicPr>
          <p:cNvPr id="6" name="Shape 868" descr="3.jpg">
            <a:extLst>
              <a:ext uri="{FF2B5EF4-FFF2-40B4-BE49-F238E27FC236}">
                <a16:creationId xmlns:a16="http://schemas.microsoft.com/office/drawing/2014/main" id="{5D18BD8A-B43E-A035-6D31-1F473F78D0D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Shape 40">
            <a:extLst>
              <a:ext uri="{FF2B5EF4-FFF2-40B4-BE49-F238E27FC236}">
                <a16:creationId xmlns:a16="http://schemas.microsoft.com/office/drawing/2014/main" id="{08AAABC8-B8F3-B2E4-56FE-DE4DA5062427}"/>
              </a:ext>
            </a:extLst>
          </p:cNvPr>
          <p:cNvGrpSpPr/>
          <p:nvPr/>
        </p:nvGrpSpPr>
        <p:grpSpPr>
          <a:xfrm>
            <a:off x="11015402" y="5951970"/>
            <a:ext cx="704720" cy="664800"/>
            <a:chOff x="611975" y="238125"/>
            <a:chExt cx="6396050" cy="5238750"/>
          </a:xfrm>
        </p:grpSpPr>
        <p:sp>
          <p:nvSpPr>
            <p:cNvPr id="9" name="Shape 41">
              <a:extLst>
                <a:ext uri="{FF2B5EF4-FFF2-40B4-BE49-F238E27FC236}">
                  <a16:creationId xmlns:a16="http://schemas.microsoft.com/office/drawing/2014/main" id="{58132E2F-8B71-DC90-8C2D-3565B5AA563D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42">
              <a:extLst>
                <a:ext uri="{FF2B5EF4-FFF2-40B4-BE49-F238E27FC236}">
                  <a16:creationId xmlns:a16="http://schemas.microsoft.com/office/drawing/2014/main" id="{41840F7D-976F-9E47-2E14-D382C338F492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43">
              <a:extLst>
                <a:ext uri="{FF2B5EF4-FFF2-40B4-BE49-F238E27FC236}">
                  <a16:creationId xmlns:a16="http://schemas.microsoft.com/office/drawing/2014/main" id="{770ABA7A-F7D0-0875-D462-90BC5E87F052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44">
              <a:extLst>
                <a:ext uri="{FF2B5EF4-FFF2-40B4-BE49-F238E27FC236}">
                  <a16:creationId xmlns:a16="http://schemas.microsoft.com/office/drawing/2014/main" id="{D9911822-758C-BDA6-21FA-07F535CD3F02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Shape 45">
              <a:extLst>
                <a:ext uri="{FF2B5EF4-FFF2-40B4-BE49-F238E27FC236}">
                  <a16:creationId xmlns:a16="http://schemas.microsoft.com/office/drawing/2014/main" id="{57132486-55DF-5E47-03AF-71D26E4F9269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46">
              <a:extLst>
                <a:ext uri="{FF2B5EF4-FFF2-40B4-BE49-F238E27FC236}">
                  <a16:creationId xmlns:a16="http://schemas.microsoft.com/office/drawing/2014/main" id="{63B2643C-C8CD-FE84-0808-FEBCE05B62B9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47">
              <a:extLst>
                <a:ext uri="{FF2B5EF4-FFF2-40B4-BE49-F238E27FC236}">
                  <a16:creationId xmlns:a16="http://schemas.microsoft.com/office/drawing/2014/main" id="{FD9A8EDE-7033-0540-4E50-6C8C2933D6A9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48">
              <a:extLst>
                <a:ext uri="{FF2B5EF4-FFF2-40B4-BE49-F238E27FC236}">
                  <a16:creationId xmlns:a16="http://schemas.microsoft.com/office/drawing/2014/main" id="{44957272-2543-3960-FD5A-3345D4013EBB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49">
              <a:extLst>
                <a:ext uri="{FF2B5EF4-FFF2-40B4-BE49-F238E27FC236}">
                  <a16:creationId xmlns:a16="http://schemas.microsoft.com/office/drawing/2014/main" id="{8CDF98E2-15B8-0C98-D476-6682561B23C1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50">
              <a:extLst>
                <a:ext uri="{FF2B5EF4-FFF2-40B4-BE49-F238E27FC236}">
                  <a16:creationId xmlns:a16="http://schemas.microsoft.com/office/drawing/2014/main" id="{F5DEB010-BACF-C29D-5964-127B29536EB8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51">
              <a:extLst>
                <a:ext uri="{FF2B5EF4-FFF2-40B4-BE49-F238E27FC236}">
                  <a16:creationId xmlns:a16="http://schemas.microsoft.com/office/drawing/2014/main" id="{7C4E8963-3B0A-C2E1-0869-C2C8574DE617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52">
              <a:extLst>
                <a:ext uri="{FF2B5EF4-FFF2-40B4-BE49-F238E27FC236}">
                  <a16:creationId xmlns:a16="http://schemas.microsoft.com/office/drawing/2014/main" id="{952D4088-BBE4-FD1B-6599-05AFD732DA20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53">
              <a:extLst>
                <a:ext uri="{FF2B5EF4-FFF2-40B4-BE49-F238E27FC236}">
                  <a16:creationId xmlns:a16="http://schemas.microsoft.com/office/drawing/2014/main" id="{C95CC3CF-A167-C584-82E6-E825DE356066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54">
              <a:extLst>
                <a:ext uri="{FF2B5EF4-FFF2-40B4-BE49-F238E27FC236}">
                  <a16:creationId xmlns:a16="http://schemas.microsoft.com/office/drawing/2014/main" id="{E24A4EC0-CF77-C881-2A2C-76F9EDE1BFC2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55">
              <a:extLst>
                <a:ext uri="{FF2B5EF4-FFF2-40B4-BE49-F238E27FC236}">
                  <a16:creationId xmlns:a16="http://schemas.microsoft.com/office/drawing/2014/main" id="{5E775D12-EA02-2846-1E96-21A352661A15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56">
              <a:extLst>
                <a:ext uri="{FF2B5EF4-FFF2-40B4-BE49-F238E27FC236}">
                  <a16:creationId xmlns:a16="http://schemas.microsoft.com/office/drawing/2014/main" id="{4440623A-79AE-008A-10C8-43FD76744E97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57">
              <a:extLst>
                <a:ext uri="{FF2B5EF4-FFF2-40B4-BE49-F238E27FC236}">
                  <a16:creationId xmlns:a16="http://schemas.microsoft.com/office/drawing/2014/main" id="{8AB43152-82E9-FBBB-7B3D-249D0D2EE319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58">
              <a:extLst>
                <a:ext uri="{FF2B5EF4-FFF2-40B4-BE49-F238E27FC236}">
                  <a16:creationId xmlns:a16="http://schemas.microsoft.com/office/drawing/2014/main" id="{70197C79-4FCB-BC84-05E8-5AD5F4A967F9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59">
              <a:extLst>
                <a:ext uri="{FF2B5EF4-FFF2-40B4-BE49-F238E27FC236}">
                  <a16:creationId xmlns:a16="http://schemas.microsoft.com/office/drawing/2014/main" id="{79E97414-0988-12AA-34D8-6E7D96F13CF8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60">
              <a:extLst>
                <a:ext uri="{FF2B5EF4-FFF2-40B4-BE49-F238E27FC236}">
                  <a16:creationId xmlns:a16="http://schemas.microsoft.com/office/drawing/2014/main" id="{F023EE15-0593-8609-8084-63FC591A3F2D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61">
              <a:extLst>
                <a:ext uri="{FF2B5EF4-FFF2-40B4-BE49-F238E27FC236}">
                  <a16:creationId xmlns:a16="http://schemas.microsoft.com/office/drawing/2014/main" id="{F0D436AE-6C22-62A3-461E-84381569A8AC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62">
              <a:extLst>
                <a:ext uri="{FF2B5EF4-FFF2-40B4-BE49-F238E27FC236}">
                  <a16:creationId xmlns:a16="http://schemas.microsoft.com/office/drawing/2014/main" id="{644CFE63-C441-EADF-9058-CD5F1CD29CCE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63">
              <a:extLst>
                <a:ext uri="{FF2B5EF4-FFF2-40B4-BE49-F238E27FC236}">
                  <a16:creationId xmlns:a16="http://schemas.microsoft.com/office/drawing/2014/main" id="{8346F34F-88EA-62AD-B238-EC2F83465C32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64">
              <a:extLst>
                <a:ext uri="{FF2B5EF4-FFF2-40B4-BE49-F238E27FC236}">
                  <a16:creationId xmlns:a16="http://schemas.microsoft.com/office/drawing/2014/main" id="{5A1E1D1C-5308-64CA-5ED8-21F5114E2C6E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65">
              <a:extLst>
                <a:ext uri="{FF2B5EF4-FFF2-40B4-BE49-F238E27FC236}">
                  <a16:creationId xmlns:a16="http://schemas.microsoft.com/office/drawing/2014/main" id="{C6EE86E7-F0CA-64BC-84E1-237BB077895C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Shape 66">
              <a:extLst>
                <a:ext uri="{FF2B5EF4-FFF2-40B4-BE49-F238E27FC236}">
                  <a16:creationId xmlns:a16="http://schemas.microsoft.com/office/drawing/2014/main" id="{22852B67-FA75-93B9-74CF-3D5D43883381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67">
              <a:extLst>
                <a:ext uri="{FF2B5EF4-FFF2-40B4-BE49-F238E27FC236}">
                  <a16:creationId xmlns:a16="http://schemas.microsoft.com/office/drawing/2014/main" id="{91945BCE-5420-AFFD-2E23-38CE9EABD423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68">
              <a:extLst>
                <a:ext uri="{FF2B5EF4-FFF2-40B4-BE49-F238E27FC236}">
                  <a16:creationId xmlns:a16="http://schemas.microsoft.com/office/drawing/2014/main" id="{CD5B279C-A49E-37BB-9235-4C74820E268B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69">
              <a:extLst>
                <a:ext uri="{FF2B5EF4-FFF2-40B4-BE49-F238E27FC236}">
                  <a16:creationId xmlns:a16="http://schemas.microsoft.com/office/drawing/2014/main" id="{D8B67D20-9B69-3C71-0459-44C776A41055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36372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66 Rectángulo"/>
          <p:cNvSpPr/>
          <p:nvPr/>
        </p:nvSpPr>
        <p:spPr>
          <a:xfrm>
            <a:off x="-803786" y="920736"/>
            <a:ext cx="9906001" cy="1064429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lvl="7" algn="ctr">
              <a:lnSpc>
                <a:spcPct val="150000"/>
              </a:lnSpc>
            </a:pPr>
            <a:r>
              <a:rPr lang="es-AR" sz="2200" b="1" dirty="0">
                <a:solidFill>
                  <a:srgbClr val="7030A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ETAPA II - Planes de facilidades de pago. Condiciones.</a:t>
            </a:r>
          </a:p>
        </p:txBody>
      </p:sp>
      <p:sp>
        <p:nvSpPr>
          <p:cNvPr id="3" name="91 CuadroTexto">
            <a:extLst>
              <a:ext uri="{FF2B5EF4-FFF2-40B4-BE49-F238E27FC236}">
                <a16:creationId xmlns:a16="http://schemas.microsoft.com/office/drawing/2014/main" id="{3F99DAAB-3B96-6680-9872-7A12370CBE0F}"/>
              </a:ext>
            </a:extLst>
          </p:cNvPr>
          <p:cNvSpPr txBox="1"/>
          <p:nvPr/>
        </p:nvSpPr>
        <p:spPr>
          <a:xfrm>
            <a:off x="2495576" y="4866898"/>
            <a:ext cx="7305247" cy="2478213"/>
          </a:xfrm>
          <a:prstGeom prst="rect">
            <a:avLst/>
          </a:prstGeom>
          <a:noFill/>
        </p:spPr>
        <p:txBody>
          <a:bodyPr wrap="square" lIns="107287" tIns="53643" rIns="107287" bIns="53643" rtlCol="0" anchor="t">
            <a:spAutoFit/>
          </a:bodyPr>
          <a:lstStyle/>
          <a:p>
            <a:pPr algn="just"/>
            <a:r>
              <a:rPr lang="es-ES" sz="1400" dirty="0"/>
              <a:t>* Excepto las que califiquen como pequeños contribuyentes en los términos de la Resolución General (AFIP) 5321, o la que en el futuro la reemplace, o como Micro y Pequeñas Empresas.</a:t>
            </a:r>
          </a:p>
          <a:p>
            <a:pPr algn="just"/>
            <a:r>
              <a:rPr lang="es-ES" sz="1400" dirty="0"/>
              <a:t>** Incluye a las Personas Humanas así categorizadas.</a:t>
            </a:r>
          </a:p>
          <a:p>
            <a:pPr algn="just"/>
            <a:r>
              <a:rPr lang="es-ES" sz="1400" dirty="0"/>
              <a:t>*** Adicionar el importe por la sumatoria de capital de Anticipos, Pagos a Cuenta extraordinarios del Impuesto a las Ganancias y el monto de IVA adeudado por importación de servicios, en caso de corresponder su adhesión al Régimen.</a:t>
            </a:r>
          </a:p>
          <a:p>
            <a:pPr algn="just"/>
            <a:r>
              <a:rPr lang="es-ES" sz="1400" dirty="0"/>
              <a:t>**** Tasa fijada por el Banco de la Nación Argentina para operaciones de descuentos comerciales (tasa de cartera general).</a:t>
            </a:r>
          </a:p>
          <a:p>
            <a:pPr algn="just"/>
            <a:endParaRPr lang="es-ES" sz="1400" dirty="0"/>
          </a:p>
          <a:p>
            <a:pPr algn="just"/>
            <a:endParaRPr lang="es-ES" sz="1400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D16E06F-5BF5-555F-AB77-4BC468E86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778690"/>
              </p:ext>
            </p:extLst>
          </p:nvPr>
        </p:nvGraphicFramePr>
        <p:xfrm>
          <a:off x="2518733" y="2346457"/>
          <a:ext cx="7258930" cy="2273574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2306504">
                  <a:extLst>
                    <a:ext uri="{9D8B030D-6E8A-4147-A177-3AD203B41FA5}">
                      <a16:colId xmlns:a16="http://schemas.microsoft.com/office/drawing/2014/main" val="2745348611"/>
                    </a:ext>
                  </a:extLst>
                </a:gridCol>
                <a:gridCol w="1377265">
                  <a:extLst>
                    <a:ext uri="{9D8B030D-6E8A-4147-A177-3AD203B41FA5}">
                      <a16:colId xmlns:a16="http://schemas.microsoft.com/office/drawing/2014/main" val="2590442001"/>
                    </a:ext>
                  </a:extLst>
                </a:gridCol>
                <a:gridCol w="1709136">
                  <a:extLst>
                    <a:ext uri="{9D8B030D-6E8A-4147-A177-3AD203B41FA5}">
                      <a16:colId xmlns:a16="http://schemas.microsoft.com/office/drawing/2014/main" val="3684571792"/>
                    </a:ext>
                  </a:extLst>
                </a:gridCol>
                <a:gridCol w="1866025">
                  <a:extLst>
                    <a:ext uri="{9D8B030D-6E8A-4147-A177-3AD203B41FA5}">
                      <a16:colId xmlns:a16="http://schemas.microsoft.com/office/drawing/2014/main" val="50212840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Tipo de sujeto</a:t>
                      </a:r>
                      <a:endParaRPr lang="es-A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Pago a cuenta ***</a:t>
                      </a:r>
                      <a:endParaRPr lang="es-A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Cantidad máxima de cuotas</a:t>
                      </a:r>
                      <a:endParaRPr lang="es-A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Tasa de interés de financiación ****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19634"/>
                  </a:ext>
                </a:extLst>
              </a:tr>
              <a:tr h="364764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Personas humanas *</a:t>
                      </a:r>
                      <a:endParaRPr lang="es-A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u="none" strike="noStrike">
                          <a:solidFill>
                            <a:schemeClr val="tx1"/>
                          </a:solidFill>
                          <a:effectLst/>
                        </a:rPr>
                        <a:t>20%</a:t>
                      </a:r>
                      <a:endParaRPr lang="es-A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s-A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95% tasa BNA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27357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u="none" strike="noStrike">
                          <a:solidFill>
                            <a:schemeClr val="tx1"/>
                          </a:solidFill>
                          <a:effectLst/>
                        </a:rPr>
                        <a:t> Micro y Pequeñas Empresas **</a:t>
                      </a:r>
                      <a:endParaRPr lang="es-A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u="none" strike="noStrike">
                          <a:solidFill>
                            <a:schemeClr val="tx1"/>
                          </a:solidFill>
                          <a:effectLst/>
                        </a:rPr>
                        <a:t>15%</a:t>
                      </a:r>
                      <a:endParaRPr lang="es-A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u="none" strike="noStrike">
                          <a:solidFill>
                            <a:schemeClr val="tx1"/>
                          </a:solidFill>
                          <a:effectLst/>
                        </a:rPr>
                        <a:t>84</a:t>
                      </a:r>
                      <a:endParaRPr lang="es-A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90% tasa BNA</a:t>
                      </a:r>
                      <a:endParaRPr lang="es-AR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6908444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u="none" strike="noStrike">
                          <a:solidFill>
                            <a:schemeClr val="tx1"/>
                          </a:solidFill>
                          <a:effectLst/>
                        </a:rPr>
                        <a:t>Medianas Empresas </a:t>
                      </a:r>
                      <a:endParaRPr lang="es-A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u="none" strike="noStrike">
                          <a:solidFill>
                            <a:schemeClr val="tx1"/>
                          </a:solidFill>
                          <a:effectLst/>
                        </a:rPr>
                        <a:t>20%</a:t>
                      </a:r>
                      <a:endParaRPr lang="es-A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u="none" strike="noStrike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es-A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100% tasa BNA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00455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u="none" strike="noStrike">
                          <a:solidFill>
                            <a:schemeClr val="tx1"/>
                          </a:solidFill>
                          <a:effectLst/>
                        </a:rPr>
                        <a:t>Resto de los contribuyentes</a:t>
                      </a:r>
                      <a:endParaRPr lang="es-A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u="none" strike="noStrike">
                          <a:solidFill>
                            <a:schemeClr val="tx1"/>
                          </a:solidFill>
                          <a:effectLst/>
                        </a:rPr>
                        <a:t>25%</a:t>
                      </a:r>
                      <a:endParaRPr lang="es-A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s-A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x1,3 veces tasa BNA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6008353"/>
                  </a:ext>
                </a:extLst>
              </a:tr>
            </a:tbl>
          </a:graphicData>
        </a:graphic>
      </p:graphicFrame>
      <p:sp>
        <p:nvSpPr>
          <p:cNvPr id="7" name="Google Shape;574;p35">
            <a:extLst>
              <a:ext uri="{FF2B5EF4-FFF2-40B4-BE49-F238E27FC236}">
                <a16:creationId xmlns:a16="http://schemas.microsoft.com/office/drawing/2014/main" id="{B308D508-4A90-28AC-3D15-0A49B8B32E5E}"/>
              </a:ext>
            </a:extLst>
          </p:cNvPr>
          <p:cNvSpPr txBox="1">
            <a:spLocks/>
          </p:cNvSpPr>
          <p:nvPr/>
        </p:nvSpPr>
        <p:spPr>
          <a:xfrm>
            <a:off x="896549" y="-512591"/>
            <a:ext cx="9901323" cy="1385872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800" b="1" u="sng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MORATORIA</a:t>
            </a:r>
          </a:p>
        </p:txBody>
      </p:sp>
      <p:pic>
        <p:nvPicPr>
          <p:cNvPr id="6" name="Shape 868" descr="3.jpg">
            <a:extLst>
              <a:ext uri="{FF2B5EF4-FFF2-40B4-BE49-F238E27FC236}">
                <a16:creationId xmlns:a16="http://schemas.microsoft.com/office/drawing/2014/main" id="{5D18BD8A-B43E-A035-6D31-1F473F78D0D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Shape 40">
            <a:extLst>
              <a:ext uri="{FF2B5EF4-FFF2-40B4-BE49-F238E27FC236}">
                <a16:creationId xmlns:a16="http://schemas.microsoft.com/office/drawing/2014/main" id="{CFFF2B0F-235C-6741-253C-025CFFC6F8E8}"/>
              </a:ext>
            </a:extLst>
          </p:cNvPr>
          <p:cNvGrpSpPr/>
          <p:nvPr/>
        </p:nvGrpSpPr>
        <p:grpSpPr>
          <a:xfrm>
            <a:off x="11015402" y="5951970"/>
            <a:ext cx="704720" cy="664800"/>
            <a:chOff x="611975" y="238125"/>
            <a:chExt cx="6396050" cy="5238750"/>
          </a:xfrm>
        </p:grpSpPr>
        <p:sp>
          <p:nvSpPr>
            <p:cNvPr id="9" name="Shape 41">
              <a:extLst>
                <a:ext uri="{FF2B5EF4-FFF2-40B4-BE49-F238E27FC236}">
                  <a16:creationId xmlns:a16="http://schemas.microsoft.com/office/drawing/2014/main" id="{71948048-D047-0D2A-9F0F-91949DD3F78A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42">
              <a:extLst>
                <a:ext uri="{FF2B5EF4-FFF2-40B4-BE49-F238E27FC236}">
                  <a16:creationId xmlns:a16="http://schemas.microsoft.com/office/drawing/2014/main" id="{5BC53B72-C09B-5B68-1E89-CF1C0CDB561C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43">
              <a:extLst>
                <a:ext uri="{FF2B5EF4-FFF2-40B4-BE49-F238E27FC236}">
                  <a16:creationId xmlns:a16="http://schemas.microsoft.com/office/drawing/2014/main" id="{B1E53C60-5660-0B13-747C-FDD108E7E4F8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44">
              <a:extLst>
                <a:ext uri="{FF2B5EF4-FFF2-40B4-BE49-F238E27FC236}">
                  <a16:creationId xmlns:a16="http://schemas.microsoft.com/office/drawing/2014/main" id="{A9063800-A2BC-589F-7A83-A47E0BAF2CB3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Shape 45">
              <a:extLst>
                <a:ext uri="{FF2B5EF4-FFF2-40B4-BE49-F238E27FC236}">
                  <a16:creationId xmlns:a16="http://schemas.microsoft.com/office/drawing/2014/main" id="{81E226CA-3728-D9E9-FC9A-8955CF212674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46">
              <a:extLst>
                <a:ext uri="{FF2B5EF4-FFF2-40B4-BE49-F238E27FC236}">
                  <a16:creationId xmlns:a16="http://schemas.microsoft.com/office/drawing/2014/main" id="{E1DF63FA-E821-D6A8-65EC-692B6543BE0E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47">
              <a:extLst>
                <a:ext uri="{FF2B5EF4-FFF2-40B4-BE49-F238E27FC236}">
                  <a16:creationId xmlns:a16="http://schemas.microsoft.com/office/drawing/2014/main" id="{F5F570B4-564F-CC81-DA98-D1227101140F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48">
              <a:extLst>
                <a:ext uri="{FF2B5EF4-FFF2-40B4-BE49-F238E27FC236}">
                  <a16:creationId xmlns:a16="http://schemas.microsoft.com/office/drawing/2014/main" id="{8579FDDA-5C9A-3FBF-4C6E-BC82696D8F8A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49">
              <a:extLst>
                <a:ext uri="{FF2B5EF4-FFF2-40B4-BE49-F238E27FC236}">
                  <a16:creationId xmlns:a16="http://schemas.microsoft.com/office/drawing/2014/main" id="{D60E7515-FB7A-4D9E-9257-172B347FD788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50">
              <a:extLst>
                <a:ext uri="{FF2B5EF4-FFF2-40B4-BE49-F238E27FC236}">
                  <a16:creationId xmlns:a16="http://schemas.microsoft.com/office/drawing/2014/main" id="{58722C29-34C8-7FDB-C8B8-C57F0A8D890A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51">
              <a:extLst>
                <a:ext uri="{FF2B5EF4-FFF2-40B4-BE49-F238E27FC236}">
                  <a16:creationId xmlns:a16="http://schemas.microsoft.com/office/drawing/2014/main" id="{BD484DFC-D496-8ACC-C406-5C7D9D0468FE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52">
              <a:extLst>
                <a:ext uri="{FF2B5EF4-FFF2-40B4-BE49-F238E27FC236}">
                  <a16:creationId xmlns:a16="http://schemas.microsoft.com/office/drawing/2014/main" id="{40DDCF64-5965-7DB5-C664-D9FCDB0FA05B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53">
              <a:extLst>
                <a:ext uri="{FF2B5EF4-FFF2-40B4-BE49-F238E27FC236}">
                  <a16:creationId xmlns:a16="http://schemas.microsoft.com/office/drawing/2014/main" id="{9317B55E-B458-CA85-1D6E-3C4E6F465510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54">
              <a:extLst>
                <a:ext uri="{FF2B5EF4-FFF2-40B4-BE49-F238E27FC236}">
                  <a16:creationId xmlns:a16="http://schemas.microsoft.com/office/drawing/2014/main" id="{C7A31577-3B40-6CAD-797B-E3D985EC6F6C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55">
              <a:extLst>
                <a:ext uri="{FF2B5EF4-FFF2-40B4-BE49-F238E27FC236}">
                  <a16:creationId xmlns:a16="http://schemas.microsoft.com/office/drawing/2014/main" id="{CC680B2C-57F0-CFC5-E3FC-16227FA0528C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56">
              <a:extLst>
                <a:ext uri="{FF2B5EF4-FFF2-40B4-BE49-F238E27FC236}">
                  <a16:creationId xmlns:a16="http://schemas.microsoft.com/office/drawing/2014/main" id="{C3E35851-F8D6-FE67-6F8A-161610C344F1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57">
              <a:extLst>
                <a:ext uri="{FF2B5EF4-FFF2-40B4-BE49-F238E27FC236}">
                  <a16:creationId xmlns:a16="http://schemas.microsoft.com/office/drawing/2014/main" id="{167E3040-D6AB-FBBD-8053-5362F0AC1D48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58">
              <a:extLst>
                <a:ext uri="{FF2B5EF4-FFF2-40B4-BE49-F238E27FC236}">
                  <a16:creationId xmlns:a16="http://schemas.microsoft.com/office/drawing/2014/main" id="{7F959C88-7807-FA1C-21ED-822F19535CDA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59">
              <a:extLst>
                <a:ext uri="{FF2B5EF4-FFF2-40B4-BE49-F238E27FC236}">
                  <a16:creationId xmlns:a16="http://schemas.microsoft.com/office/drawing/2014/main" id="{37A8F0EB-225C-6DCE-408C-8888806C1C1B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60">
              <a:extLst>
                <a:ext uri="{FF2B5EF4-FFF2-40B4-BE49-F238E27FC236}">
                  <a16:creationId xmlns:a16="http://schemas.microsoft.com/office/drawing/2014/main" id="{DD5A1B9D-682D-B035-66C3-5DD0171CF61B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61">
              <a:extLst>
                <a:ext uri="{FF2B5EF4-FFF2-40B4-BE49-F238E27FC236}">
                  <a16:creationId xmlns:a16="http://schemas.microsoft.com/office/drawing/2014/main" id="{6B9463D8-683C-A364-3BCE-C4CAEA9D0297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62">
              <a:extLst>
                <a:ext uri="{FF2B5EF4-FFF2-40B4-BE49-F238E27FC236}">
                  <a16:creationId xmlns:a16="http://schemas.microsoft.com/office/drawing/2014/main" id="{79B1FA00-F355-76CB-8280-E56B473780AE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63">
              <a:extLst>
                <a:ext uri="{FF2B5EF4-FFF2-40B4-BE49-F238E27FC236}">
                  <a16:creationId xmlns:a16="http://schemas.microsoft.com/office/drawing/2014/main" id="{012E748C-ADD9-FCCB-05E7-FA40C04247C4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64">
              <a:extLst>
                <a:ext uri="{FF2B5EF4-FFF2-40B4-BE49-F238E27FC236}">
                  <a16:creationId xmlns:a16="http://schemas.microsoft.com/office/drawing/2014/main" id="{9745B455-5B3A-48DC-24D9-FA3CD0EDDAD7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65">
              <a:extLst>
                <a:ext uri="{FF2B5EF4-FFF2-40B4-BE49-F238E27FC236}">
                  <a16:creationId xmlns:a16="http://schemas.microsoft.com/office/drawing/2014/main" id="{200F9500-9317-5505-54D2-4375814693DF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Shape 66">
              <a:extLst>
                <a:ext uri="{FF2B5EF4-FFF2-40B4-BE49-F238E27FC236}">
                  <a16:creationId xmlns:a16="http://schemas.microsoft.com/office/drawing/2014/main" id="{B4A81EB9-F81E-BD2C-C675-D203D56C4EEB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67">
              <a:extLst>
                <a:ext uri="{FF2B5EF4-FFF2-40B4-BE49-F238E27FC236}">
                  <a16:creationId xmlns:a16="http://schemas.microsoft.com/office/drawing/2014/main" id="{1162A5E4-0ED9-FA8B-46C8-D11B447E860F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68">
              <a:extLst>
                <a:ext uri="{FF2B5EF4-FFF2-40B4-BE49-F238E27FC236}">
                  <a16:creationId xmlns:a16="http://schemas.microsoft.com/office/drawing/2014/main" id="{B9A42FA9-6552-0296-5A10-6D6F542C6950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69">
              <a:extLst>
                <a:ext uri="{FF2B5EF4-FFF2-40B4-BE49-F238E27FC236}">
                  <a16:creationId xmlns:a16="http://schemas.microsoft.com/office/drawing/2014/main" id="{8641CF46-9CE1-6BB7-79CD-20B791EF13F9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60076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Shape 868" descr="3.jpg"/>
          <p:cNvPicPr preferRelativeResize="0"/>
          <p:nvPr/>
        </p:nvPicPr>
        <p:blipFill rotWithShape="1">
          <a:blip r:embed="rId3" cstate="print">
            <a:alphaModFix/>
          </a:blip>
          <a:srcRect r="82917"/>
          <a:stretch/>
        </p:blipFill>
        <p:spPr>
          <a:xfrm>
            <a:off x="0" y="0"/>
            <a:ext cx="827584" cy="13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12 Marcador de número de diapositiva"/>
          <p:cNvSpPr txBox="1">
            <a:spLocks/>
          </p:cNvSpPr>
          <p:nvPr/>
        </p:nvSpPr>
        <p:spPr>
          <a:xfrm>
            <a:off x="1604946" y="6429399"/>
            <a:ext cx="21336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/>
          <a:p>
            <a:pPr defTabSz="1072866">
              <a:defRPr/>
            </a:pPr>
            <a:fld id="{2B81B562-382D-45EC-B613-A0F7D81A47C1}" type="slidenum">
              <a:rPr lang="en-US" sz="1000">
                <a:solidFill>
                  <a:schemeClr val="tx1">
                    <a:tint val="75000"/>
                  </a:schemeClr>
                </a:solidFill>
                <a:latin typeface="Calibri" pitchFamily="34" charset="0"/>
              </a:rPr>
              <a:pPr defTabSz="1072866">
                <a:defRPr/>
              </a:pPr>
              <a:t>14</a:t>
            </a:fld>
            <a:endParaRPr lang="en-US" sz="1000">
              <a:solidFill>
                <a:schemeClr val="tx1">
                  <a:tint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2598244" y="5618656"/>
            <a:ext cx="926776" cy="495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Rectángulo"/>
          <p:cNvSpPr/>
          <p:nvPr/>
        </p:nvSpPr>
        <p:spPr>
          <a:xfrm>
            <a:off x="6655560" y="5670647"/>
            <a:ext cx="887105" cy="511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Rectángulo"/>
          <p:cNvSpPr/>
          <p:nvPr/>
        </p:nvSpPr>
        <p:spPr>
          <a:xfrm>
            <a:off x="5651135" y="5834892"/>
            <a:ext cx="1337480" cy="873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0EEE389-F4A4-A4FA-0598-37E79EA56DAA}"/>
              </a:ext>
            </a:extLst>
          </p:cNvPr>
          <p:cNvSpPr txBox="1"/>
          <p:nvPr/>
        </p:nvSpPr>
        <p:spPr>
          <a:xfrm>
            <a:off x="3531543" y="368178"/>
            <a:ext cx="4960437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500" b="1" u="sng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MORATORIA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78C189F-5E92-613C-72ED-F773186249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879881"/>
              </p:ext>
            </p:extLst>
          </p:nvPr>
        </p:nvGraphicFramePr>
        <p:xfrm>
          <a:off x="2116215" y="1803235"/>
          <a:ext cx="8390207" cy="4951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66 Rectángulo">
            <a:extLst>
              <a:ext uri="{FF2B5EF4-FFF2-40B4-BE49-F238E27FC236}">
                <a16:creationId xmlns:a16="http://schemas.microsoft.com/office/drawing/2014/main" id="{39FCDE87-8739-67E5-59BC-90B8DD3258DD}"/>
              </a:ext>
            </a:extLst>
          </p:cNvPr>
          <p:cNvSpPr/>
          <p:nvPr/>
        </p:nvSpPr>
        <p:spPr>
          <a:xfrm>
            <a:off x="1182596" y="1249163"/>
            <a:ext cx="9906001" cy="553392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lvl="7" algn="ctr">
              <a:lnSpc>
                <a:spcPct val="150000"/>
              </a:lnSpc>
            </a:pPr>
            <a:r>
              <a:rPr lang="es-AR" sz="2200" b="1">
                <a:solidFill>
                  <a:srgbClr val="7030A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Situaciones a REVISAR</a:t>
            </a:r>
          </a:p>
        </p:txBody>
      </p:sp>
      <p:pic>
        <p:nvPicPr>
          <p:cNvPr id="8" name="Gráfico 7" descr="Ábaco con relleno sólido">
            <a:extLst>
              <a:ext uri="{FF2B5EF4-FFF2-40B4-BE49-F238E27FC236}">
                <a16:creationId xmlns:a16="http://schemas.microsoft.com/office/drawing/2014/main" id="{A2C6EA95-F48A-BB0F-81B5-D56FF59956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40349" y="1126385"/>
            <a:ext cx="914400" cy="914400"/>
          </a:xfrm>
          <a:prstGeom prst="rect">
            <a:avLst/>
          </a:prstGeom>
        </p:spPr>
      </p:pic>
      <p:grpSp>
        <p:nvGrpSpPr>
          <p:cNvPr id="6" name="Shape 40">
            <a:extLst>
              <a:ext uri="{FF2B5EF4-FFF2-40B4-BE49-F238E27FC236}">
                <a16:creationId xmlns:a16="http://schemas.microsoft.com/office/drawing/2014/main" id="{5C8BE66D-888E-2D40-53EC-D2FF8362CD8D}"/>
              </a:ext>
            </a:extLst>
          </p:cNvPr>
          <p:cNvGrpSpPr/>
          <p:nvPr/>
        </p:nvGrpSpPr>
        <p:grpSpPr>
          <a:xfrm>
            <a:off x="11015402" y="5951970"/>
            <a:ext cx="704720" cy="664800"/>
            <a:chOff x="611975" y="238125"/>
            <a:chExt cx="6396050" cy="5238750"/>
          </a:xfrm>
        </p:grpSpPr>
        <p:sp>
          <p:nvSpPr>
            <p:cNvPr id="10" name="Shape 41">
              <a:extLst>
                <a:ext uri="{FF2B5EF4-FFF2-40B4-BE49-F238E27FC236}">
                  <a16:creationId xmlns:a16="http://schemas.microsoft.com/office/drawing/2014/main" id="{9FBD313D-A5B1-2F9A-7BA4-C5FC46E021DF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42">
              <a:extLst>
                <a:ext uri="{FF2B5EF4-FFF2-40B4-BE49-F238E27FC236}">
                  <a16:creationId xmlns:a16="http://schemas.microsoft.com/office/drawing/2014/main" id="{2E387499-8630-AFFA-01A5-3573A92447F7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43">
              <a:extLst>
                <a:ext uri="{FF2B5EF4-FFF2-40B4-BE49-F238E27FC236}">
                  <a16:creationId xmlns:a16="http://schemas.microsoft.com/office/drawing/2014/main" id="{CA8EEA15-FDC1-F28D-1B6F-2AD6BD95066E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Shape 44">
              <a:extLst>
                <a:ext uri="{FF2B5EF4-FFF2-40B4-BE49-F238E27FC236}">
                  <a16:creationId xmlns:a16="http://schemas.microsoft.com/office/drawing/2014/main" id="{B313C3C8-759F-46CF-DADB-1B7121D2DA62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45">
              <a:extLst>
                <a:ext uri="{FF2B5EF4-FFF2-40B4-BE49-F238E27FC236}">
                  <a16:creationId xmlns:a16="http://schemas.microsoft.com/office/drawing/2014/main" id="{194EB60A-B262-5823-933A-78A7E3A315EC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46">
              <a:extLst>
                <a:ext uri="{FF2B5EF4-FFF2-40B4-BE49-F238E27FC236}">
                  <a16:creationId xmlns:a16="http://schemas.microsoft.com/office/drawing/2014/main" id="{A70A7F64-DE9D-5AB3-E654-2CF1A2DA1BE1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47">
              <a:extLst>
                <a:ext uri="{FF2B5EF4-FFF2-40B4-BE49-F238E27FC236}">
                  <a16:creationId xmlns:a16="http://schemas.microsoft.com/office/drawing/2014/main" id="{9B1E3060-8B7F-3359-4069-BA2B9E78C166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48">
              <a:extLst>
                <a:ext uri="{FF2B5EF4-FFF2-40B4-BE49-F238E27FC236}">
                  <a16:creationId xmlns:a16="http://schemas.microsoft.com/office/drawing/2014/main" id="{60E934C7-29D2-ABF9-3CA8-D604FD859CB6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49">
              <a:extLst>
                <a:ext uri="{FF2B5EF4-FFF2-40B4-BE49-F238E27FC236}">
                  <a16:creationId xmlns:a16="http://schemas.microsoft.com/office/drawing/2014/main" id="{73058735-6306-C4D7-2DC0-2F225B5C9EC6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50">
              <a:extLst>
                <a:ext uri="{FF2B5EF4-FFF2-40B4-BE49-F238E27FC236}">
                  <a16:creationId xmlns:a16="http://schemas.microsoft.com/office/drawing/2014/main" id="{81E927CE-4DAF-0988-C4A0-D6755DFE9E3A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51">
              <a:extLst>
                <a:ext uri="{FF2B5EF4-FFF2-40B4-BE49-F238E27FC236}">
                  <a16:creationId xmlns:a16="http://schemas.microsoft.com/office/drawing/2014/main" id="{59738367-3E90-E41C-A256-4C0CE3A095D2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52">
              <a:extLst>
                <a:ext uri="{FF2B5EF4-FFF2-40B4-BE49-F238E27FC236}">
                  <a16:creationId xmlns:a16="http://schemas.microsoft.com/office/drawing/2014/main" id="{8574E497-4ABA-519B-3EE9-3543B73F2E17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53">
              <a:extLst>
                <a:ext uri="{FF2B5EF4-FFF2-40B4-BE49-F238E27FC236}">
                  <a16:creationId xmlns:a16="http://schemas.microsoft.com/office/drawing/2014/main" id="{D5A27EDF-FD83-B88F-61D5-66D7AB49188E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54">
              <a:extLst>
                <a:ext uri="{FF2B5EF4-FFF2-40B4-BE49-F238E27FC236}">
                  <a16:creationId xmlns:a16="http://schemas.microsoft.com/office/drawing/2014/main" id="{8F4BE76D-5B7F-9D0B-E4AA-C2BD6178BBEE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55">
              <a:extLst>
                <a:ext uri="{FF2B5EF4-FFF2-40B4-BE49-F238E27FC236}">
                  <a16:creationId xmlns:a16="http://schemas.microsoft.com/office/drawing/2014/main" id="{A943CBA4-2DC3-DD9F-C80C-AD09E2CB6C1E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56">
              <a:extLst>
                <a:ext uri="{FF2B5EF4-FFF2-40B4-BE49-F238E27FC236}">
                  <a16:creationId xmlns:a16="http://schemas.microsoft.com/office/drawing/2014/main" id="{5CBA756B-2810-4DA5-84CE-55C35CB044B4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57">
              <a:extLst>
                <a:ext uri="{FF2B5EF4-FFF2-40B4-BE49-F238E27FC236}">
                  <a16:creationId xmlns:a16="http://schemas.microsoft.com/office/drawing/2014/main" id="{03985210-9BCD-3500-2EEB-68D163EE980C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58">
              <a:extLst>
                <a:ext uri="{FF2B5EF4-FFF2-40B4-BE49-F238E27FC236}">
                  <a16:creationId xmlns:a16="http://schemas.microsoft.com/office/drawing/2014/main" id="{05B19E24-D3BC-E584-9826-9E25F54FD78C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59">
              <a:extLst>
                <a:ext uri="{FF2B5EF4-FFF2-40B4-BE49-F238E27FC236}">
                  <a16:creationId xmlns:a16="http://schemas.microsoft.com/office/drawing/2014/main" id="{4AD957CE-74A2-DF44-C62D-9C54298D0325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60">
              <a:extLst>
                <a:ext uri="{FF2B5EF4-FFF2-40B4-BE49-F238E27FC236}">
                  <a16:creationId xmlns:a16="http://schemas.microsoft.com/office/drawing/2014/main" id="{ECCC7685-1F23-AD7A-CF7E-F76CF7CE32E7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61">
              <a:extLst>
                <a:ext uri="{FF2B5EF4-FFF2-40B4-BE49-F238E27FC236}">
                  <a16:creationId xmlns:a16="http://schemas.microsoft.com/office/drawing/2014/main" id="{66E2C3C8-FB60-2E2B-4292-185EA9BC85D8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62">
              <a:extLst>
                <a:ext uri="{FF2B5EF4-FFF2-40B4-BE49-F238E27FC236}">
                  <a16:creationId xmlns:a16="http://schemas.microsoft.com/office/drawing/2014/main" id="{6215E57D-E9A7-ECB6-5CB4-AE781960C396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Shape 63">
              <a:extLst>
                <a:ext uri="{FF2B5EF4-FFF2-40B4-BE49-F238E27FC236}">
                  <a16:creationId xmlns:a16="http://schemas.microsoft.com/office/drawing/2014/main" id="{424760EA-2F9E-608F-57A0-E669E8ACBFA2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64">
              <a:extLst>
                <a:ext uri="{FF2B5EF4-FFF2-40B4-BE49-F238E27FC236}">
                  <a16:creationId xmlns:a16="http://schemas.microsoft.com/office/drawing/2014/main" id="{0C6D15F7-6CCF-4A84-D2C5-245B15C8263B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65">
              <a:extLst>
                <a:ext uri="{FF2B5EF4-FFF2-40B4-BE49-F238E27FC236}">
                  <a16:creationId xmlns:a16="http://schemas.microsoft.com/office/drawing/2014/main" id="{83C97D3B-8C60-8803-81C6-12C357921C4D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66">
              <a:extLst>
                <a:ext uri="{FF2B5EF4-FFF2-40B4-BE49-F238E27FC236}">
                  <a16:creationId xmlns:a16="http://schemas.microsoft.com/office/drawing/2014/main" id="{7063CC03-77AA-5B1A-EC1D-099D18353ED2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67">
              <a:extLst>
                <a:ext uri="{FF2B5EF4-FFF2-40B4-BE49-F238E27FC236}">
                  <a16:creationId xmlns:a16="http://schemas.microsoft.com/office/drawing/2014/main" id="{5C9C8B56-C3A3-1B8D-C178-ADB711E28C58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Shape 68">
              <a:extLst>
                <a:ext uri="{FF2B5EF4-FFF2-40B4-BE49-F238E27FC236}">
                  <a16:creationId xmlns:a16="http://schemas.microsoft.com/office/drawing/2014/main" id="{BE859473-0C9E-FC29-F679-A83965DFBE7D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Shape 69">
              <a:extLst>
                <a:ext uri="{FF2B5EF4-FFF2-40B4-BE49-F238E27FC236}">
                  <a16:creationId xmlns:a16="http://schemas.microsoft.com/office/drawing/2014/main" id="{B8E140EC-02B3-F053-C20D-F6D5F8F5AD40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33272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35"/>
          <p:cNvSpPr txBox="1">
            <a:spLocks noGrp="1"/>
          </p:cNvSpPr>
          <p:nvPr>
            <p:ph type="title"/>
          </p:nvPr>
        </p:nvSpPr>
        <p:spPr>
          <a:xfrm>
            <a:off x="1143000" y="400725"/>
            <a:ext cx="9906000" cy="1385872"/>
          </a:xfrm>
          <a:prstGeom prst="rect">
            <a:avLst/>
          </a:prstGeom>
        </p:spPr>
        <p:txBody>
          <a:bodyPr spcFirstLastPara="1" vert="horz" wrap="square" lIns="107269" tIns="107269" rIns="107269" bIns="107269" rtlCol="0" anchor="b" anchorCtr="0">
            <a:noAutofit/>
          </a:bodyPr>
          <a:lstStyle/>
          <a:p>
            <a:pPr algn="ctr"/>
            <a:r>
              <a:rPr lang="en-US" sz="3800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Régimen</a:t>
            </a:r>
            <a:r>
              <a:rPr lang="en-US" sz="38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800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Regularización</a:t>
            </a:r>
            <a:r>
              <a:rPr lang="en-US" sz="38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3800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Activos</a:t>
            </a:r>
            <a:r>
              <a:rPr lang="en-US" sz="38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US" sz="38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8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3800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Blanqueo</a:t>
            </a:r>
            <a:r>
              <a:rPr lang="en-US" sz="38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38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5" name="Google Shape;575;p35"/>
          <p:cNvPicPr preferRelativeResize="0"/>
          <p:nvPr/>
        </p:nvPicPr>
        <p:blipFill rotWithShape="1">
          <a:blip r:embed="rId3">
            <a:alphaModFix/>
          </a:blip>
          <a:srcRect r="23844"/>
          <a:stretch/>
        </p:blipFill>
        <p:spPr>
          <a:xfrm>
            <a:off x="3855613" y="1786597"/>
            <a:ext cx="4799536" cy="507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hape 868" descr="3.jpg">
            <a:extLst>
              <a:ext uri="{FF2B5EF4-FFF2-40B4-BE49-F238E27FC236}">
                <a16:creationId xmlns:a16="http://schemas.microsoft.com/office/drawing/2014/main" id="{1943D5F8-5C9E-38BD-FF6F-E676275AAED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Shape 40">
            <a:extLst>
              <a:ext uri="{FF2B5EF4-FFF2-40B4-BE49-F238E27FC236}">
                <a16:creationId xmlns:a16="http://schemas.microsoft.com/office/drawing/2014/main" id="{68955F8F-1720-4576-DAC1-95ECE1191ACB}"/>
              </a:ext>
            </a:extLst>
          </p:cNvPr>
          <p:cNvGrpSpPr/>
          <p:nvPr/>
        </p:nvGrpSpPr>
        <p:grpSpPr>
          <a:xfrm>
            <a:off x="11015402" y="5951970"/>
            <a:ext cx="704720" cy="664800"/>
            <a:chOff x="611975" y="238125"/>
            <a:chExt cx="6396050" cy="5238750"/>
          </a:xfrm>
        </p:grpSpPr>
        <p:sp>
          <p:nvSpPr>
            <p:cNvPr id="5" name="Shape 41">
              <a:extLst>
                <a:ext uri="{FF2B5EF4-FFF2-40B4-BE49-F238E27FC236}">
                  <a16:creationId xmlns:a16="http://schemas.microsoft.com/office/drawing/2014/main" id="{41DBB7A1-1E67-DE40-49C9-54F115E589E1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Shape 42">
              <a:extLst>
                <a:ext uri="{FF2B5EF4-FFF2-40B4-BE49-F238E27FC236}">
                  <a16:creationId xmlns:a16="http://schemas.microsoft.com/office/drawing/2014/main" id="{2487D936-A943-B53C-C40B-B86781E9B8FF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Shape 43">
              <a:extLst>
                <a:ext uri="{FF2B5EF4-FFF2-40B4-BE49-F238E27FC236}">
                  <a16:creationId xmlns:a16="http://schemas.microsoft.com/office/drawing/2014/main" id="{24AC92D8-BEF4-63A1-22E9-5B9BE303FAC9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Shape 44">
              <a:extLst>
                <a:ext uri="{FF2B5EF4-FFF2-40B4-BE49-F238E27FC236}">
                  <a16:creationId xmlns:a16="http://schemas.microsoft.com/office/drawing/2014/main" id="{8885E43E-C127-EF3E-966F-00860ED56148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Shape 45">
              <a:extLst>
                <a:ext uri="{FF2B5EF4-FFF2-40B4-BE49-F238E27FC236}">
                  <a16:creationId xmlns:a16="http://schemas.microsoft.com/office/drawing/2014/main" id="{8FFE2A43-92A1-9C5D-08C6-B2EEA3C4AE3D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46">
              <a:extLst>
                <a:ext uri="{FF2B5EF4-FFF2-40B4-BE49-F238E27FC236}">
                  <a16:creationId xmlns:a16="http://schemas.microsoft.com/office/drawing/2014/main" id="{C509AE32-862F-28A6-978C-0630F9AC273D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47">
              <a:extLst>
                <a:ext uri="{FF2B5EF4-FFF2-40B4-BE49-F238E27FC236}">
                  <a16:creationId xmlns:a16="http://schemas.microsoft.com/office/drawing/2014/main" id="{E9DDA9F6-5C25-074C-FB54-FDAFD8C56A2E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48">
              <a:extLst>
                <a:ext uri="{FF2B5EF4-FFF2-40B4-BE49-F238E27FC236}">
                  <a16:creationId xmlns:a16="http://schemas.microsoft.com/office/drawing/2014/main" id="{CAC08C7E-6B8F-22A1-8410-36C6DA002592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Shape 49">
              <a:extLst>
                <a:ext uri="{FF2B5EF4-FFF2-40B4-BE49-F238E27FC236}">
                  <a16:creationId xmlns:a16="http://schemas.microsoft.com/office/drawing/2014/main" id="{21E4D69F-4F2A-7FFA-151C-FFACC7B6000D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50">
              <a:extLst>
                <a:ext uri="{FF2B5EF4-FFF2-40B4-BE49-F238E27FC236}">
                  <a16:creationId xmlns:a16="http://schemas.microsoft.com/office/drawing/2014/main" id="{DFC2CC65-BC9B-620D-717B-589D116C5E82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51">
              <a:extLst>
                <a:ext uri="{FF2B5EF4-FFF2-40B4-BE49-F238E27FC236}">
                  <a16:creationId xmlns:a16="http://schemas.microsoft.com/office/drawing/2014/main" id="{2DD2F809-64D9-D472-82D0-2C6F2A583802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52">
              <a:extLst>
                <a:ext uri="{FF2B5EF4-FFF2-40B4-BE49-F238E27FC236}">
                  <a16:creationId xmlns:a16="http://schemas.microsoft.com/office/drawing/2014/main" id="{95C5E4D4-3CAE-6E7E-688E-E91903BA2632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53">
              <a:extLst>
                <a:ext uri="{FF2B5EF4-FFF2-40B4-BE49-F238E27FC236}">
                  <a16:creationId xmlns:a16="http://schemas.microsoft.com/office/drawing/2014/main" id="{C57BFC81-F0FE-F675-5296-8DAF3B1328EF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54">
              <a:extLst>
                <a:ext uri="{FF2B5EF4-FFF2-40B4-BE49-F238E27FC236}">
                  <a16:creationId xmlns:a16="http://schemas.microsoft.com/office/drawing/2014/main" id="{117C00FA-43BB-C34E-BC50-AD99CF925FEE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55">
              <a:extLst>
                <a:ext uri="{FF2B5EF4-FFF2-40B4-BE49-F238E27FC236}">
                  <a16:creationId xmlns:a16="http://schemas.microsoft.com/office/drawing/2014/main" id="{9E13282D-B005-ECA4-2E43-23FCE9E8BC83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56">
              <a:extLst>
                <a:ext uri="{FF2B5EF4-FFF2-40B4-BE49-F238E27FC236}">
                  <a16:creationId xmlns:a16="http://schemas.microsoft.com/office/drawing/2014/main" id="{A5E29A29-9DAB-69CB-DC40-17628BFD5B6C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57">
              <a:extLst>
                <a:ext uri="{FF2B5EF4-FFF2-40B4-BE49-F238E27FC236}">
                  <a16:creationId xmlns:a16="http://schemas.microsoft.com/office/drawing/2014/main" id="{86211C5A-7788-ADCF-E37A-D8D943FBE870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58">
              <a:extLst>
                <a:ext uri="{FF2B5EF4-FFF2-40B4-BE49-F238E27FC236}">
                  <a16:creationId xmlns:a16="http://schemas.microsoft.com/office/drawing/2014/main" id="{87F73226-577C-36F0-53FC-5F394554CAEA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59">
              <a:extLst>
                <a:ext uri="{FF2B5EF4-FFF2-40B4-BE49-F238E27FC236}">
                  <a16:creationId xmlns:a16="http://schemas.microsoft.com/office/drawing/2014/main" id="{31FA1E26-852D-D0D3-96D4-6E8C07A83C25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60">
              <a:extLst>
                <a:ext uri="{FF2B5EF4-FFF2-40B4-BE49-F238E27FC236}">
                  <a16:creationId xmlns:a16="http://schemas.microsoft.com/office/drawing/2014/main" id="{251FC55B-DED8-FF7C-FC3B-C9CEBEE7EA82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61">
              <a:extLst>
                <a:ext uri="{FF2B5EF4-FFF2-40B4-BE49-F238E27FC236}">
                  <a16:creationId xmlns:a16="http://schemas.microsoft.com/office/drawing/2014/main" id="{9882650D-5BB5-FCC9-7682-5B7FFA9D661F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62">
              <a:extLst>
                <a:ext uri="{FF2B5EF4-FFF2-40B4-BE49-F238E27FC236}">
                  <a16:creationId xmlns:a16="http://schemas.microsoft.com/office/drawing/2014/main" id="{F0505D97-9E79-0FE2-EB86-1F98624EA6D3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63">
              <a:extLst>
                <a:ext uri="{FF2B5EF4-FFF2-40B4-BE49-F238E27FC236}">
                  <a16:creationId xmlns:a16="http://schemas.microsoft.com/office/drawing/2014/main" id="{86718EAF-B3CE-865D-C3A2-A51F0AB562DB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64">
              <a:extLst>
                <a:ext uri="{FF2B5EF4-FFF2-40B4-BE49-F238E27FC236}">
                  <a16:creationId xmlns:a16="http://schemas.microsoft.com/office/drawing/2014/main" id="{C1493E46-EC7A-7790-ECA2-97383736AA2F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65">
              <a:extLst>
                <a:ext uri="{FF2B5EF4-FFF2-40B4-BE49-F238E27FC236}">
                  <a16:creationId xmlns:a16="http://schemas.microsoft.com/office/drawing/2014/main" id="{B7BBABEB-1C74-C548-1ADF-399F975AA2B3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66">
              <a:extLst>
                <a:ext uri="{FF2B5EF4-FFF2-40B4-BE49-F238E27FC236}">
                  <a16:creationId xmlns:a16="http://schemas.microsoft.com/office/drawing/2014/main" id="{53574043-A7A8-945D-D2A3-86A57A84ADAD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67">
              <a:extLst>
                <a:ext uri="{FF2B5EF4-FFF2-40B4-BE49-F238E27FC236}">
                  <a16:creationId xmlns:a16="http://schemas.microsoft.com/office/drawing/2014/main" id="{FE914D2C-65EF-1398-F683-BFD90AD8C545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68">
              <a:extLst>
                <a:ext uri="{FF2B5EF4-FFF2-40B4-BE49-F238E27FC236}">
                  <a16:creationId xmlns:a16="http://schemas.microsoft.com/office/drawing/2014/main" id="{B59B49E9-FF9F-0894-DFC2-FF38F10DAE06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69">
              <a:extLst>
                <a:ext uri="{FF2B5EF4-FFF2-40B4-BE49-F238E27FC236}">
                  <a16:creationId xmlns:a16="http://schemas.microsoft.com/office/drawing/2014/main" id="{318FA704-D7F2-737F-83FC-49AE06F2DB69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868" descr="3.jpg">
            <a:extLst>
              <a:ext uri="{FF2B5EF4-FFF2-40B4-BE49-F238E27FC236}">
                <a16:creationId xmlns:a16="http://schemas.microsoft.com/office/drawing/2014/main" id="{4735C480-DEE7-AB91-B893-ACB0311BE65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Shape 40">
            <a:extLst>
              <a:ext uri="{FF2B5EF4-FFF2-40B4-BE49-F238E27FC236}">
                <a16:creationId xmlns:a16="http://schemas.microsoft.com/office/drawing/2014/main" id="{2B24C056-CE05-F396-765A-300310601488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36" name="Shape 41">
              <a:extLst>
                <a:ext uri="{FF2B5EF4-FFF2-40B4-BE49-F238E27FC236}">
                  <a16:creationId xmlns:a16="http://schemas.microsoft.com/office/drawing/2014/main" id="{0CA27993-1651-4206-3BE2-F90799B4869F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42">
              <a:extLst>
                <a:ext uri="{FF2B5EF4-FFF2-40B4-BE49-F238E27FC236}">
                  <a16:creationId xmlns:a16="http://schemas.microsoft.com/office/drawing/2014/main" id="{89DFBAFD-D38C-EE5C-8A94-0558AAFCCDC6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43">
              <a:extLst>
                <a:ext uri="{FF2B5EF4-FFF2-40B4-BE49-F238E27FC236}">
                  <a16:creationId xmlns:a16="http://schemas.microsoft.com/office/drawing/2014/main" id="{2A361B21-48A8-EFDF-D9B3-90974544BC85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Shape 44">
              <a:extLst>
                <a:ext uri="{FF2B5EF4-FFF2-40B4-BE49-F238E27FC236}">
                  <a16:creationId xmlns:a16="http://schemas.microsoft.com/office/drawing/2014/main" id="{EEA9484D-4B23-19F7-814D-ABD5BF9B8BE2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Shape 45">
              <a:extLst>
                <a:ext uri="{FF2B5EF4-FFF2-40B4-BE49-F238E27FC236}">
                  <a16:creationId xmlns:a16="http://schemas.microsoft.com/office/drawing/2014/main" id="{09F057D5-7359-B270-A7E3-19A134E75BD2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Shape 46">
              <a:extLst>
                <a:ext uri="{FF2B5EF4-FFF2-40B4-BE49-F238E27FC236}">
                  <a16:creationId xmlns:a16="http://schemas.microsoft.com/office/drawing/2014/main" id="{3C303BF3-B272-7C77-D369-8805D91EDFB3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Shape 47">
              <a:extLst>
                <a:ext uri="{FF2B5EF4-FFF2-40B4-BE49-F238E27FC236}">
                  <a16:creationId xmlns:a16="http://schemas.microsoft.com/office/drawing/2014/main" id="{41F616CB-5763-4E3C-A342-52B1D9759B9F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Shape 48">
              <a:extLst>
                <a:ext uri="{FF2B5EF4-FFF2-40B4-BE49-F238E27FC236}">
                  <a16:creationId xmlns:a16="http://schemas.microsoft.com/office/drawing/2014/main" id="{CFAA9EE6-ECCF-CEA4-68E9-9AC07F041484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Shape 49">
              <a:extLst>
                <a:ext uri="{FF2B5EF4-FFF2-40B4-BE49-F238E27FC236}">
                  <a16:creationId xmlns:a16="http://schemas.microsoft.com/office/drawing/2014/main" id="{BFB2B25E-1660-541A-7293-56834BDB563C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Shape 50">
              <a:extLst>
                <a:ext uri="{FF2B5EF4-FFF2-40B4-BE49-F238E27FC236}">
                  <a16:creationId xmlns:a16="http://schemas.microsoft.com/office/drawing/2014/main" id="{F832F8A1-D577-C24B-1CEC-5AE915ACB755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Shape 51">
              <a:extLst>
                <a:ext uri="{FF2B5EF4-FFF2-40B4-BE49-F238E27FC236}">
                  <a16:creationId xmlns:a16="http://schemas.microsoft.com/office/drawing/2014/main" id="{65CEE706-6EFA-9E71-D073-769B99221E54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Shape 52">
              <a:extLst>
                <a:ext uri="{FF2B5EF4-FFF2-40B4-BE49-F238E27FC236}">
                  <a16:creationId xmlns:a16="http://schemas.microsoft.com/office/drawing/2014/main" id="{68735D22-C359-CF69-836A-F4EDC17EB709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Shape 53">
              <a:extLst>
                <a:ext uri="{FF2B5EF4-FFF2-40B4-BE49-F238E27FC236}">
                  <a16:creationId xmlns:a16="http://schemas.microsoft.com/office/drawing/2014/main" id="{A7C217A1-64A5-C63E-454D-5AB8CABD2E13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Shape 54">
              <a:extLst>
                <a:ext uri="{FF2B5EF4-FFF2-40B4-BE49-F238E27FC236}">
                  <a16:creationId xmlns:a16="http://schemas.microsoft.com/office/drawing/2014/main" id="{89FE5CF1-0D20-DBE7-3432-A2580E025C86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Shape 55">
              <a:extLst>
                <a:ext uri="{FF2B5EF4-FFF2-40B4-BE49-F238E27FC236}">
                  <a16:creationId xmlns:a16="http://schemas.microsoft.com/office/drawing/2014/main" id="{61523C1F-55B0-C95E-4C07-571DF41C782E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Shape 56">
              <a:extLst>
                <a:ext uri="{FF2B5EF4-FFF2-40B4-BE49-F238E27FC236}">
                  <a16:creationId xmlns:a16="http://schemas.microsoft.com/office/drawing/2014/main" id="{A6F46D75-9A85-EFB6-222E-FB4C2AE38B6C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Shape 57">
              <a:extLst>
                <a:ext uri="{FF2B5EF4-FFF2-40B4-BE49-F238E27FC236}">
                  <a16:creationId xmlns:a16="http://schemas.microsoft.com/office/drawing/2014/main" id="{41F849D7-050C-C973-C857-3EF42C995C5A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Shape 58">
              <a:extLst>
                <a:ext uri="{FF2B5EF4-FFF2-40B4-BE49-F238E27FC236}">
                  <a16:creationId xmlns:a16="http://schemas.microsoft.com/office/drawing/2014/main" id="{4F51D9B9-7FC7-0BCC-E3CC-3FDBFF134B38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Shape 59">
              <a:extLst>
                <a:ext uri="{FF2B5EF4-FFF2-40B4-BE49-F238E27FC236}">
                  <a16:creationId xmlns:a16="http://schemas.microsoft.com/office/drawing/2014/main" id="{7AAD813D-6ACB-D369-548C-1F650A88DECE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Shape 60">
              <a:extLst>
                <a:ext uri="{FF2B5EF4-FFF2-40B4-BE49-F238E27FC236}">
                  <a16:creationId xmlns:a16="http://schemas.microsoft.com/office/drawing/2014/main" id="{E645DBC0-86E6-75DB-C0BF-4386D3239B4A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Shape 61">
              <a:extLst>
                <a:ext uri="{FF2B5EF4-FFF2-40B4-BE49-F238E27FC236}">
                  <a16:creationId xmlns:a16="http://schemas.microsoft.com/office/drawing/2014/main" id="{F908496C-859D-7129-DDB8-4B8E09718DA6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Shape 62">
              <a:extLst>
                <a:ext uri="{FF2B5EF4-FFF2-40B4-BE49-F238E27FC236}">
                  <a16:creationId xmlns:a16="http://schemas.microsoft.com/office/drawing/2014/main" id="{33720311-A7D5-E414-B5CC-6732CF527BB3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Shape 63">
              <a:extLst>
                <a:ext uri="{FF2B5EF4-FFF2-40B4-BE49-F238E27FC236}">
                  <a16:creationId xmlns:a16="http://schemas.microsoft.com/office/drawing/2014/main" id="{693399F9-CA5F-1A3D-1D93-DF2169F2A573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Shape 64">
              <a:extLst>
                <a:ext uri="{FF2B5EF4-FFF2-40B4-BE49-F238E27FC236}">
                  <a16:creationId xmlns:a16="http://schemas.microsoft.com/office/drawing/2014/main" id="{3157F390-CC13-C68E-AD61-C10FC8CC6001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Shape 65">
              <a:extLst>
                <a:ext uri="{FF2B5EF4-FFF2-40B4-BE49-F238E27FC236}">
                  <a16:creationId xmlns:a16="http://schemas.microsoft.com/office/drawing/2014/main" id="{B7BE4586-6D51-0ECA-12CF-5251C03F6DEC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Shape 66">
              <a:extLst>
                <a:ext uri="{FF2B5EF4-FFF2-40B4-BE49-F238E27FC236}">
                  <a16:creationId xmlns:a16="http://schemas.microsoft.com/office/drawing/2014/main" id="{E9CBAF41-008A-B0D2-2FD9-B09D3AE5BBC6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Shape 67">
              <a:extLst>
                <a:ext uri="{FF2B5EF4-FFF2-40B4-BE49-F238E27FC236}">
                  <a16:creationId xmlns:a16="http://schemas.microsoft.com/office/drawing/2014/main" id="{61A8CB3C-C3E9-269A-E08E-C7B2918BDB9D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Shape 68">
              <a:extLst>
                <a:ext uri="{FF2B5EF4-FFF2-40B4-BE49-F238E27FC236}">
                  <a16:creationId xmlns:a16="http://schemas.microsoft.com/office/drawing/2014/main" id="{9840D2D8-D47B-6B5C-85D2-5AF188E0D7C3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Shape 69">
              <a:extLst>
                <a:ext uri="{FF2B5EF4-FFF2-40B4-BE49-F238E27FC236}">
                  <a16:creationId xmlns:a16="http://schemas.microsoft.com/office/drawing/2014/main" id="{EA60C9D5-F65C-8921-9517-DF45B9693E65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5" name="Google Shape;574;p35">
            <a:extLst>
              <a:ext uri="{FF2B5EF4-FFF2-40B4-BE49-F238E27FC236}">
                <a16:creationId xmlns:a16="http://schemas.microsoft.com/office/drawing/2014/main" id="{8DD7F675-01F9-F725-B2BB-0BC78FF39526}"/>
              </a:ext>
            </a:extLst>
          </p:cNvPr>
          <p:cNvSpPr txBox="1">
            <a:spLocks/>
          </p:cNvSpPr>
          <p:nvPr/>
        </p:nvSpPr>
        <p:spPr>
          <a:xfrm>
            <a:off x="0" y="13184"/>
            <a:ext cx="9901323" cy="1080000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000" b="1" u="sng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Blanqueo</a:t>
            </a:r>
            <a:r>
              <a:rPr lang="es-ES" sz="3000" b="1" cap="small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. </a:t>
            </a:r>
            <a:r>
              <a:rPr lang="es-ES" sz="2600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Sujetos alcanzados</a:t>
            </a:r>
          </a:p>
        </p:txBody>
      </p:sp>
      <p:graphicFrame>
        <p:nvGraphicFramePr>
          <p:cNvPr id="66" name="Diagrama 65">
            <a:extLst>
              <a:ext uri="{FF2B5EF4-FFF2-40B4-BE49-F238E27FC236}">
                <a16:creationId xmlns:a16="http://schemas.microsoft.com/office/drawing/2014/main" id="{F9B517A6-20FB-B817-A5E0-047857184B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5420973"/>
              </p:ext>
            </p:extLst>
          </p:nvPr>
        </p:nvGraphicFramePr>
        <p:xfrm>
          <a:off x="2051901" y="1530981"/>
          <a:ext cx="8088198" cy="475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Marcador de número de diapositiva 34">
            <a:extLst>
              <a:ext uri="{FF2B5EF4-FFF2-40B4-BE49-F238E27FC236}">
                <a16:creationId xmlns:a16="http://schemas.microsoft.com/office/drawing/2014/main" id="{93440ACB-AC64-94E5-83B4-9F4D615C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16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1427535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68">
            <a:extLst>
              <a:ext uri="{FF2B5EF4-FFF2-40B4-BE49-F238E27FC236}">
                <a16:creationId xmlns:a16="http://schemas.microsoft.com/office/drawing/2014/main" id="{5AB18922-AAA7-4A23-A56A-ED9075196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0">
            <a:extLst>
              <a:ext uri="{FF2B5EF4-FFF2-40B4-BE49-F238E27FC236}">
                <a16:creationId xmlns:a16="http://schemas.microsoft.com/office/drawing/2014/main" id="{EE6B8EA7-3E40-4DCC-8875-202B7D7B9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72">
            <a:extLst>
              <a:ext uri="{FF2B5EF4-FFF2-40B4-BE49-F238E27FC236}">
                <a16:creationId xmlns:a16="http://schemas.microsoft.com/office/drawing/2014/main" id="{7C0737D6-59A8-455F-AA94-160BF1432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7680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574;p35">
            <a:extLst>
              <a:ext uri="{FF2B5EF4-FFF2-40B4-BE49-F238E27FC236}">
                <a16:creationId xmlns:a16="http://schemas.microsoft.com/office/drawing/2014/main" id="{00AD8EB4-E32C-F131-C6EF-DB36CAB78EB4}"/>
              </a:ext>
            </a:extLst>
          </p:cNvPr>
          <p:cNvSpPr txBox="1">
            <a:spLocks/>
          </p:cNvSpPr>
          <p:nvPr/>
        </p:nvSpPr>
        <p:spPr>
          <a:xfrm>
            <a:off x="800101" y="3054927"/>
            <a:ext cx="3467099" cy="1745673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 u="sng" kern="1200" cap="small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Blanqueo</a:t>
            </a:r>
            <a:endParaRPr lang="en-US" sz="32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Shape 868" descr="3.jpg">
            <a:extLst>
              <a:ext uri="{FF2B5EF4-FFF2-40B4-BE49-F238E27FC236}">
                <a16:creationId xmlns:a16="http://schemas.microsoft.com/office/drawing/2014/main" id="{4735C480-DEE7-AB91-B893-ACB0311BE65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Shape 40">
            <a:extLst>
              <a:ext uri="{FF2B5EF4-FFF2-40B4-BE49-F238E27FC236}">
                <a16:creationId xmlns:a16="http://schemas.microsoft.com/office/drawing/2014/main" id="{2B24C056-CE05-F396-765A-300310601488}"/>
              </a:ext>
            </a:extLst>
          </p:cNvPr>
          <p:cNvGrpSpPr/>
          <p:nvPr/>
        </p:nvGrpSpPr>
        <p:grpSpPr>
          <a:xfrm>
            <a:off x="800100" y="860657"/>
            <a:ext cx="1479782" cy="1395956"/>
            <a:chOff x="611975" y="238125"/>
            <a:chExt cx="6396050" cy="5238750"/>
          </a:xfrm>
        </p:grpSpPr>
        <p:sp>
          <p:nvSpPr>
            <p:cNvPr id="36" name="Shape 41">
              <a:extLst>
                <a:ext uri="{FF2B5EF4-FFF2-40B4-BE49-F238E27FC236}">
                  <a16:creationId xmlns:a16="http://schemas.microsoft.com/office/drawing/2014/main" id="{0CA27993-1651-4206-3BE2-F90799B4869F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42">
              <a:extLst>
                <a:ext uri="{FF2B5EF4-FFF2-40B4-BE49-F238E27FC236}">
                  <a16:creationId xmlns:a16="http://schemas.microsoft.com/office/drawing/2014/main" id="{89DFBAFD-D38C-EE5C-8A94-0558AAFCCDC6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43">
              <a:extLst>
                <a:ext uri="{FF2B5EF4-FFF2-40B4-BE49-F238E27FC236}">
                  <a16:creationId xmlns:a16="http://schemas.microsoft.com/office/drawing/2014/main" id="{2A361B21-48A8-EFDF-D9B3-90974544BC85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Shape 44">
              <a:extLst>
                <a:ext uri="{FF2B5EF4-FFF2-40B4-BE49-F238E27FC236}">
                  <a16:creationId xmlns:a16="http://schemas.microsoft.com/office/drawing/2014/main" id="{EEA9484D-4B23-19F7-814D-ABD5BF9B8BE2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Shape 45">
              <a:extLst>
                <a:ext uri="{FF2B5EF4-FFF2-40B4-BE49-F238E27FC236}">
                  <a16:creationId xmlns:a16="http://schemas.microsoft.com/office/drawing/2014/main" id="{09F057D5-7359-B270-A7E3-19A134E75BD2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Shape 46">
              <a:extLst>
                <a:ext uri="{FF2B5EF4-FFF2-40B4-BE49-F238E27FC236}">
                  <a16:creationId xmlns:a16="http://schemas.microsoft.com/office/drawing/2014/main" id="{3C303BF3-B272-7C77-D369-8805D91EDFB3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Shape 47">
              <a:extLst>
                <a:ext uri="{FF2B5EF4-FFF2-40B4-BE49-F238E27FC236}">
                  <a16:creationId xmlns:a16="http://schemas.microsoft.com/office/drawing/2014/main" id="{41F616CB-5763-4E3C-A342-52B1D9759B9F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Shape 48">
              <a:extLst>
                <a:ext uri="{FF2B5EF4-FFF2-40B4-BE49-F238E27FC236}">
                  <a16:creationId xmlns:a16="http://schemas.microsoft.com/office/drawing/2014/main" id="{CFAA9EE6-ECCF-CEA4-68E9-9AC07F041484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Shape 49">
              <a:extLst>
                <a:ext uri="{FF2B5EF4-FFF2-40B4-BE49-F238E27FC236}">
                  <a16:creationId xmlns:a16="http://schemas.microsoft.com/office/drawing/2014/main" id="{BFB2B25E-1660-541A-7293-56834BDB563C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Shape 50">
              <a:extLst>
                <a:ext uri="{FF2B5EF4-FFF2-40B4-BE49-F238E27FC236}">
                  <a16:creationId xmlns:a16="http://schemas.microsoft.com/office/drawing/2014/main" id="{F832F8A1-D577-C24B-1CEC-5AE915ACB755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Shape 51">
              <a:extLst>
                <a:ext uri="{FF2B5EF4-FFF2-40B4-BE49-F238E27FC236}">
                  <a16:creationId xmlns:a16="http://schemas.microsoft.com/office/drawing/2014/main" id="{65CEE706-6EFA-9E71-D073-769B99221E54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Shape 52">
              <a:extLst>
                <a:ext uri="{FF2B5EF4-FFF2-40B4-BE49-F238E27FC236}">
                  <a16:creationId xmlns:a16="http://schemas.microsoft.com/office/drawing/2014/main" id="{68735D22-C359-CF69-836A-F4EDC17EB709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Shape 53">
              <a:extLst>
                <a:ext uri="{FF2B5EF4-FFF2-40B4-BE49-F238E27FC236}">
                  <a16:creationId xmlns:a16="http://schemas.microsoft.com/office/drawing/2014/main" id="{A7C217A1-64A5-C63E-454D-5AB8CABD2E13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Shape 54">
              <a:extLst>
                <a:ext uri="{FF2B5EF4-FFF2-40B4-BE49-F238E27FC236}">
                  <a16:creationId xmlns:a16="http://schemas.microsoft.com/office/drawing/2014/main" id="{89FE5CF1-0D20-DBE7-3432-A2580E025C86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Shape 55">
              <a:extLst>
                <a:ext uri="{FF2B5EF4-FFF2-40B4-BE49-F238E27FC236}">
                  <a16:creationId xmlns:a16="http://schemas.microsoft.com/office/drawing/2014/main" id="{61523C1F-55B0-C95E-4C07-571DF41C782E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Shape 56">
              <a:extLst>
                <a:ext uri="{FF2B5EF4-FFF2-40B4-BE49-F238E27FC236}">
                  <a16:creationId xmlns:a16="http://schemas.microsoft.com/office/drawing/2014/main" id="{A6F46D75-9A85-EFB6-222E-FB4C2AE38B6C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Shape 57">
              <a:extLst>
                <a:ext uri="{FF2B5EF4-FFF2-40B4-BE49-F238E27FC236}">
                  <a16:creationId xmlns:a16="http://schemas.microsoft.com/office/drawing/2014/main" id="{41F849D7-050C-C973-C857-3EF42C995C5A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Shape 58">
              <a:extLst>
                <a:ext uri="{FF2B5EF4-FFF2-40B4-BE49-F238E27FC236}">
                  <a16:creationId xmlns:a16="http://schemas.microsoft.com/office/drawing/2014/main" id="{4F51D9B9-7FC7-0BCC-E3CC-3FDBFF134B38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Shape 59">
              <a:extLst>
                <a:ext uri="{FF2B5EF4-FFF2-40B4-BE49-F238E27FC236}">
                  <a16:creationId xmlns:a16="http://schemas.microsoft.com/office/drawing/2014/main" id="{7AAD813D-6ACB-D369-548C-1F650A88DECE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Shape 60">
              <a:extLst>
                <a:ext uri="{FF2B5EF4-FFF2-40B4-BE49-F238E27FC236}">
                  <a16:creationId xmlns:a16="http://schemas.microsoft.com/office/drawing/2014/main" id="{E645DBC0-86E6-75DB-C0BF-4386D3239B4A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Shape 61">
              <a:extLst>
                <a:ext uri="{FF2B5EF4-FFF2-40B4-BE49-F238E27FC236}">
                  <a16:creationId xmlns:a16="http://schemas.microsoft.com/office/drawing/2014/main" id="{F908496C-859D-7129-DDB8-4B8E09718DA6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Shape 62">
              <a:extLst>
                <a:ext uri="{FF2B5EF4-FFF2-40B4-BE49-F238E27FC236}">
                  <a16:creationId xmlns:a16="http://schemas.microsoft.com/office/drawing/2014/main" id="{33720311-A7D5-E414-B5CC-6732CF527BB3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Shape 63">
              <a:extLst>
                <a:ext uri="{FF2B5EF4-FFF2-40B4-BE49-F238E27FC236}">
                  <a16:creationId xmlns:a16="http://schemas.microsoft.com/office/drawing/2014/main" id="{693399F9-CA5F-1A3D-1D93-DF2169F2A573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Shape 64">
              <a:extLst>
                <a:ext uri="{FF2B5EF4-FFF2-40B4-BE49-F238E27FC236}">
                  <a16:creationId xmlns:a16="http://schemas.microsoft.com/office/drawing/2014/main" id="{3157F390-CC13-C68E-AD61-C10FC8CC6001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Shape 65">
              <a:extLst>
                <a:ext uri="{FF2B5EF4-FFF2-40B4-BE49-F238E27FC236}">
                  <a16:creationId xmlns:a16="http://schemas.microsoft.com/office/drawing/2014/main" id="{B7BE4586-6D51-0ECA-12CF-5251C03F6DEC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Shape 66">
              <a:extLst>
                <a:ext uri="{FF2B5EF4-FFF2-40B4-BE49-F238E27FC236}">
                  <a16:creationId xmlns:a16="http://schemas.microsoft.com/office/drawing/2014/main" id="{E9CBAF41-008A-B0D2-2FD9-B09D3AE5BBC6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Shape 67">
              <a:extLst>
                <a:ext uri="{FF2B5EF4-FFF2-40B4-BE49-F238E27FC236}">
                  <a16:creationId xmlns:a16="http://schemas.microsoft.com/office/drawing/2014/main" id="{61A8CB3C-C3E9-269A-E08E-C7B2918BDB9D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Shape 68">
              <a:extLst>
                <a:ext uri="{FF2B5EF4-FFF2-40B4-BE49-F238E27FC236}">
                  <a16:creationId xmlns:a16="http://schemas.microsoft.com/office/drawing/2014/main" id="{9840D2D8-D47B-6B5C-85D2-5AF188E0D7C3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Shape 69">
              <a:extLst>
                <a:ext uri="{FF2B5EF4-FFF2-40B4-BE49-F238E27FC236}">
                  <a16:creationId xmlns:a16="http://schemas.microsoft.com/office/drawing/2014/main" id="{EA60C9D5-F65C-8921-9517-DF45B9693E65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E1875DE-23CC-E77B-BE16-E69FAD235A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5867565"/>
              </p:ext>
            </p:extLst>
          </p:nvPr>
        </p:nvGraphicFramePr>
        <p:xfrm>
          <a:off x="6096001" y="685800"/>
          <a:ext cx="4902626" cy="5508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7212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868" descr="3.jpg">
            <a:extLst>
              <a:ext uri="{FF2B5EF4-FFF2-40B4-BE49-F238E27FC236}">
                <a16:creationId xmlns:a16="http://schemas.microsoft.com/office/drawing/2014/main" id="{4735C480-DEE7-AB91-B893-ACB0311BE65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Shape 40">
            <a:extLst>
              <a:ext uri="{FF2B5EF4-FFF2-40B4-BE49-F238E27FC236}">
                <a16:creationId xmlns:a16="http://schemas.microsoft.com/office/drawing/2014/main" id="{2B24C056-CE05-F396-765A-300310601488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36" name="Shape 41">
              <a:extLst>
                <a:ext uri="{FF2B5EF4-FFF2-40B4-BE49-F238E27FC236}">
                  <a16:creationId xmlns:a16="http://schemas.microsoft.com/office/drawing/2014/main" id="{0CA27993-1651-4206-3BE2-F90799B4869F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42">
              <a:extLst>
                <a:ext uri="{FF2B5EF4-FFF2-40B4-BE49-F238E27FC236}">
                  <a16:creationId xmlns:a16="http://schemas.microsoft.com/office/drawing/2014/main" id="{89DFBAFD-D38C-EE5C-8A94-0558AAFCCDC6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43">
              <a:extLst>
                <a:ext uri="{FF2B5EF4-FFF2-40B4-BE49-F238E27FC236}">
                  <a16:creationId xmlns:a16="http://schemas.microsoft.com/office/drawing/2014/main" id="{2A361B21-48A8-EFDF-D9B3-90974544BC85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Shape 44">
              <a:extLst>
                <a:ext uri="{FF2B5EF4-FFF2-40B4-BE49-F238E27FC236}">
                  <a16:creationId xmlns:a16="http://schemas.microsoft.com/office/drawing/2014/main" id="{EEA9484D-4B23-19F7-814D-ABD5BF9B8BE2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Shape 45">
              <a:extLst>
                <a:ext uri="{FF2B5EF4-FFF2-40B4-BE49-F238E27FC236}">
                  <a16:creationId xmlns:a16="http://schemas.microsoft.com/office/drawing/2014/main" id="{09F057D5-7359-B270-A7E3-19A134E75BD2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Shape 46">
              <a:extLst>
                <a:ext uri="{FF2B5EF4-FFF2-40B4-BE49-F238E27FC236}">
                  <a16:creationId xmlns:a16="http://schemas.microsoft.com/office/drawing/2014/main" id="{3C303BF3-B272-7C77-D369-8805D91EDFB3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Shape 47">
              <a:extLst>
                <a:ext uri="{FF2B5EF4-FFF2-40B4-BE49-F238E27FC236}">
                  <a16:creationId xmlns:a16="http://schemas.microsoft.com/office/drawing/2014/main" id="{41F616CB-5763-4E3C-A342-52B1D9759B9F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Shape 48">
              <a:extLst>
                <a:ext uri="{FF2B5EF4-FFF2-40B4-BE49-F238E27FC236}">
                  <a16:creationId xmlns:a16="http://schemas.microsoft.com/office/drawing/2014/main" id="{CFAA9EE6-ECCF-CEA4-68E9-9AC07F041484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Shape 49">
              <a:extLst>
                <a:ext uri="{FF2B5EF4-FFF2-40B4-BE49-F238E27FC236}">
                  <a16:creationId xmlns:a16="http://schemas.microsoft.com/office/drawing/2014/main" id="{BFB2B25E-1660-541A-7293-56834BDB563C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Shape 50">
              <a:extLst>
                <a:ext uri="{FF2B5EF4-FFF2-40B4-BE49-F238E27FC236}">
                  <a16:creationId xmlns:a16="http://schemas.microsoft.com/office/drawing/2014/main" id="{F832F8A1-D577-C24B-1CEC-5AE915ACB755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Shape 51">
              <a:extLst>
                <a:ext uri="{FF2B5EF4-FFF2-40B4-BE49-F238E27FC236}">
                  <a16:creationId xmlns:a16="http://schemas.microsoft.com/office/drawing/2014/main" id="{65CEE706-6EFA-9E71-D073-769B99221E54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Shape 52">
              <a:extLst>
                <a:ext uri="{FF2B5EF4-FFF2-40B4-BE49-F238E27FC236}">
                  <a16:creationId xmlns:a16="http://schemas.microsoft.com/office/drawing/2014/main" id="{68735D22-C359-CF69-836A-F4EDC17EB709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Shape 53">
              <a:extLst>
                <a:ext uri="{FF2B5EF4-FFF2-40B4-BE49-F238E27FC236}">
                  <a16:creationId xmlns:a16="http://schemas.microsoft.com/office/drawing/2014/main" id="{A7C217A1-64A5-C63E-454D-5AB8CABD2E13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Shape 54">
              <a:extLst>
                <a:ext uri="{FF2B5EF4-FFF2-40B4-BE49-F238E27FC236}">
                  <a16:creationId xmlns:a16="http://schemas.microsoft.com/office/drawing/2014/main" id="{89FE5CF1-0D20-DBE7-3432-A2580E025C86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Shape 55">
              <a:extLst>
                <a:ext uri="{FF2B5EF4-FFF2-40B4-BE49-F238E27FC236}">
                  <a16:creationId xmlns:a16="http://schemas.microsoft.com/office/drawing/2014/main" id="{61523C1F-55B0-C95E-4C07-571DF41C782E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Shape 56">
              <a:extLst>
                <a:ext uri="{FF2B5EF4-FFF2-40B4-BE49-F238E27FC236}">
                  <a16:creationId xmlns:a16="http://schemas.microsoft.com/office/drawing/2014/main" id="{A6F46D75-9A85-EFB6-222E-FB4C2AE38B6C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Shape 57">
              <a:extLst>
                <a:ext uri="{FF2B5EF4-FFF2-40B4-BE49-F238E27FC236}">
                  <a16:creationId xmlns:a16="http://schemas.microsoft.com/office/drawing/2014/main" id="{41F849D7-050C-C973-C857-3EF42C995C5A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Shape 58">
              <a:extLst>
                <a:ext uri="{FF2B5EF4-FFF2-40B4-BE49-F238E27FC236}">
                  <a16:creationId xmlns:a16="http://schemas.microsoft.com/office/drawing/2014/main" id="{4F51D9B9-7FC7-0BCC-E3CC-3FDBFF134B38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Shape 59">
              <a:extLst>
                <a:ext uri="{FF2B5EF4-FFF2-40B4-BE49-F238E27FC236}">
                  <a16:creationId xmlns:a16="http://schemas.microsoft.com/office/drawing/2014/main" id="{7AAD813D-6ACB-D369-548C-1F650A88DECE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Shape 60">
              <a:extLst>
                <a:ext uri="{FF2B5EF4-FFF2-40B4-BE49-F238E27FC236}">
                  <a16:creationId xmlns:a16="http://schemas.microsoft.com/office/drawing/2014/main" id="{E645DBC0-86E6-75DB-C0BF-4386D3239B4A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Shape 61">
              <a:extLst>
                <a:ext uri="{FF2B5EF4-FFF2-40B4-BE49-F238E27FC236}">
                  <a16:creationId xmlns:a16="http://schemas.microsoft.com/office/drawing/2014/main" id="{F908496C-859D-7129-DDB8-4B8E09718DA6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Shape 62">
              <a:extLst>
                <a:ext uri="{FF2B5EF4-FFF2-40B4-BE49-F238E27FC236}">
                  <a16:creationId xmlns:a16="http://schemas.microsoft.com/office/drawing/2014/main" id="{33720311-A7D5-E414-B5CC-6732CF527BB3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Shape 63">
              <a:extLst>
                <a:ext uri="{FF2B5EF4-FFF2-40B4-BE49-F238E27FC236}">
                  <a16:creationId xmlns:a16="http://schemas.microsoft.com/office/drawing/2014/main" id="{693399F9-CA5F-1A3D-1D93-DF2169F2A573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Shape 64">
              <a:extLst>
                <a:ext uri="{FF2B5EF4-FFF2-40B4-BE49-F238E27FC236}">
                  <a16:creationId xmlns:a16="http://schemas.microsoft.com/office/drawing/2014/main" id="{3157F390-CC13-C68E-AD61-C10FC8CC6001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Shape 65">
              <a:extLst>
                <a:ext uri="{FF2B5EF4-FFF2-40B4-BE49-F238E27FC236}">
                  <a16:creationId xmlns:a16="http://schemas.microsoft.com/office/drawing/2014/main" id="{B7BE4586-6D51-0ECA-12CF-5251C03F6DEC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Shape 66">
              <a:extLst>
                <a:ext uri="{FF2B5EF4-FFF2-40B4-BE49-F238E27FC236}">
                  <a16:creationId xmlns:a16="http://schemas.microsoft.com/office/drawing/2014/main" id="{E9CBAF41-008A-B0D2-2FD9-B09D3AE5BBC6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Shape 67">
              <a:extLst>
                <a:ext uri="{FF2B5EF4-FFF2-40B4-BE49-F238E27FC236}">
                  <a16:creationId xmlns:a16="http://schemas.microsoft.com/office/drawing/2014/main" id="{61A8CB3C-C3E9-269A-E08E-C7B2918BDB9D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Shape 68">
              <a:extLst>
                <a:ext uri="{FF2B5EF4-FFF2-40B4-BE49-F238E27FC236}">
                  <a16:creationId xmlns:a16="http://schemas.microsoft.com/office/drawing/2014/main" id="{9840D2D8-D47B-6B5C-85D2-5AF188E0D7C3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Shape 69">
              <a:extLst>
                <a:ext uri="{FF2B5EF4-FFF2-40B4-BE49-F238E27FC236}">
                  <a16:creationId xmlns:a16="http://schemas.microsoft.com/office/drawing/2014/main" id="{EA60C9D5-F65C-8921-9517-DF45B9693E65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" name="Google Shape;574;p35">
            <a:extLst>
              <a:ext uri="{FF2B5EF4-FFF2-40B4-BE49-F238E27FC236}">
                <a16:creationId xmlns:a16="http://schemas.microsoft.com/office/drawing/2014/main" id="{A3F2DA5C-ECEC-CA56-9404-FB61E887A478}"/>
              </a:ext>
            </a:extLst>
          </p:cNvPr>
          <p:cNvSpPr txBox="1">
            <a:spLocks/>
          </p:cNvSpPr>
          <p:nvPr/>
        </p:nvSpPr>
        <p:spPr>
          <a:xfrm>
            <a:off x="0" y="13184"/>
            <a:ext cx="9901323" cy="1080000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000" b="1" u="sng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Blanqueo</a:t>
            </a:r>
            <a:r>
              <a:rPr lang="es-ES" sz="3000" b="1" cap="small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. </a:t>
            </a:r>
            <a:r>
              <a:rPr lang="es-ES" sz="2600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Etapas del Régimen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5A626E4A-955B-8F10-F975-DCC1342C2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837907"/>
              </p:ext>
            </p:extLst>
          </p:nvPr>
        </p:nvGraphicFramePr>
        <p:xfrm>
          <a:off x="1520313" y="1857791"/>
          <a:ext cx="8381010" cy="35699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8662">
                  <a:extLst>
                    <a:ext uri="{9D8B030D-6E8A-4147-A177-3AD203B41FA5}">
                      <a16:colId xmlns:a16="http://schemas.microsoft.com/office/drawing/2014/main" val="2356742796"/>
                    </a:ext>
                  </a:extLst>
                </a:gridCol>
                <a:gridCol w="3263134">
                  <a:extLst>
                    <a:ext uri="{9D8B030D-6E8A-4147-A177-3AD203B41FA5}">
                      <a16:colId xmlns:a16="http://schemas.microsoft.com/office/drawing/2014/main" val="2008691875"/>
                    </a:ext>
                  </a:extLst>
                </a:gridCol>
                <a:gridCol w="2625354">
                  <a:extLst>
                    <a:ext uri="{9D8B030D-6E8A-4147-A177-3AD203B41FA5}">
                      <a16:colId xmlns:a16="http://schemas.microsoft.com/office/drawing/2014/main" val="160186592"/>
                    </a:ext>
                  </a:extLst>
                </a:gridCol>
                <a:gridCol w="1423860">
                  <a:extLst>
                    <a:ext uri="{9D8B030D-6E8A-4147-A177-3AD203B41FA5}">
                      <a16:colId xmlns:a16="http://schemas.microsoft.com/office/drawing/2014/main" val="1275206803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b="1" u="none" strike="noStrike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Etapa</a:t>
                      </a:r>
                      <a:endParaRPr lang="es-AR" sz="1800" b="1" i="0" u="none" strike="noStrike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Período para realizar la manifestación de adhesión y el pago adelantado obligatorio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Fecha límite de presentación DDJJ y del pago del impuesto de regularización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600" b="1" u="none" strike="noStrike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Alícuota aplicable </a:t>
                      </a:r>
                      <a:endParaRPr lang="es-AR" sz="1600" b="1" i="0" u="none" strike="noStrike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774195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b="1" u="none" strike="noStrike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Etapa 1</a:t>
                      </a:r>
                      <a:endParaRPr lang="es-AR" sz="1800" b="1" i="0" u="none" strike="noStrike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 Desde el </a:t>
                      </a:r>
                      <a:r>
                        <a:rPr lang="es-ES" sz="1800" b="1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18/07/2024</a:t>
                      </a:r>
                      <a:r>
                        <a:rPr lang="es-ES" sz="180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 y hasta el </a:t>
                      </a:r>
                      <a:r>
                        <a:rPr lang="es-ES" sz="1800" b="1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30/09/2024</a:t>
                      </a:r>
                      <a:r>
                        <a:rPr lang="es-ES" sz="180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, inclusive.</a:t>
                      </a: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30/11/2024, inclusive</a:t>
                      </a:r>
                      <a:endParaRPr lang="es-AR" sz="1800" b="0" i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5%</a:t>
                      </a:r>
                      <a:endParaRPr lang="es-AR" sz="1800" b="0" i="0" u="none" strike="noStrike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940947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b="1" u="none" strike="noStrike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Etapa 2</a:t>
                      </a:r>
                      <a:endParaRPr lang="es-AR" sz="1800" b="1" i="0" u="none" strike="noStrike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Desde el </a:t>
                      </a:r>
                      <a:r>
                        <a:rPr lang="es-ES" sz="1800" b="1" u="none" strike="noStrike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01/10/2024</a:t>
                      </a:r>
                      <a:r>
                        <a:rPr lang="es-ES" sz="1800" u="none" strike="noStrike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 y hasta</a:t>
                      </a:r>
                      <a:br>
                        <a:rPr lang="es-ES" sz="1800" u="none" strike="noStrike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</a:br>
                      <a:r>
                        <a:rPr lang="es-ES" sz="1800" u="none" strike="noStrike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el </a:t>
                      </a:r>
                      <a:r>
                        <a:rPr lang="es-ES" sz="1800" b="1" u="none" strike="noStrike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31/12/2024</a:t>
                      </a:r>
                      <a:r>
                        <a:rPr lang="es-ES" sz="1800" u="none" strike="noStrike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, ambas</a:t>
                      </a:r>
                      <a:br>
                        <a:rPr lang="es-ES" sz="1800" u="none" strike="noStrike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</a:br>
                      <a:r>
                        <a:rPr lang="es-ES" sz="1800" u="none" strike="noStrike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fechas inclusive.</a:t>
                      </a:r>
                      <a:endParaRPr lang="es-ES" sz="1800" b="0" i="0" u="none" strike="noStrike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31/01/2025, inclusive</a:t>
                      </a:r>
                      <a:endParaRPr lang="es-AR" sz="1800" b="0" i="0" u="none" strike="noStrike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10%</a:t>
                      </a:r>
                      <a:endParaRPr lang="es-AR" sz="1800" b="0" i="0" u="none" strike="noStrike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2840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b="1" u="none" strike="noStrike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Etapa 3</a:t>
                      </a:r>
                      <a:endParaRPr lang="es-AR" sz="1800" b="1" i="0" u="none" strike="noStrike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Desde el </a:t>
                      </a:r>
                      <a:r>
                        <a:rPr lang="es-ES" sz="1800" b="1" u="none" strike="noStrike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01/01/2025</a:t>
                      </a:r>
                      <a:r>
                        <a:rPr lang="es-ES" sz="1800" u="none" strike="noStrike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 y hasta</a:t>
                      </a:r>
                      <a:br>
                        <a:rPr lang="es-ES" sz="1800" u="none" strike="noStrike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</a:br>
                      <a:r>
                        <a:rPr lang="es-ES" sz="1800" u="none" strike="noStrike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el </a:t>
                      </a:r>
                      <a:r>
                        <a:rPr lang="es-ES" sz="1800" b="1" u="none" strike="noStrike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31/03/2025</a:t>
                      </a:r>
                      <a:r>
                        <a:rPr lang="es-ES" sz="1800" u="none" strike="noStrike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, ambas</a:t>
                      </a:r>
                      <a:br>
                        <a:rPr lang="es-ES" sz="1800" u="none" strike="noStrike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</a:br>
                      <a:r>
                        <a:rPr lang="es-ES" sz="1800" u="none" strike="noStrike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fechas inclusive.</a:t>
                      </a:r>
                      <a:endParaRPr lang="es-ES" sz="1800" b="0" i="0" u="none" strike="noStrike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</a:rPr>
                        <a:t>30/04/2025, inclusive</a:t>
                      </a:r>
                      <a:endParaRPr lang="es-AR" sz="1800" b="0" i="0" u="none" strike="noStrike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>
                          <a:solidFill>
                            <a:schemeClr val="tx1"/>
                          </a:solidFill>
                          <a:effectLst/>
                          <a:latin typeface="Abadi" panose="020B0604020104020204" pitchFamily="34" charset="0"/>
                          <a:ea typeface="ADLaM Display" panose="02010000000000000000" pitchFamily="2" charset="0"/>
                          <a:cs typeface="ADLaM Display" panose="02010000000000000000" pitchFamily="2" charset="0"/>
                        </a:rPr>
                        <a:t>15%</a:t>
                      </a:r>
                      <a:endParaRPr lang="es-AR" sz="1800" b="0" i="0" u="none" strike="noStrike" dirty="0">
                        <a:solidFill>
                          <a:schemeClr val="tx1"/>
                        </a:solidFill>
                        <a:effectLst/>
                        <a:latin typeface="Abadi" panose="020B0604020104020204" pitchFamily="34" charset="0"/>
                        <a:ea typeface="ADLaM Display" panose="02010000000000000000" pitchFamily="2" charset="0"/>
                        <a:cs typeface="ADLaM Display" panose="02010000000000000000" pitchFamily="2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759835"/>
                  </a:ext>
                </a:extLst>
              </a:tr>
            </a:tbl>
          </a:graphicData>
        </a:graphic>
      </p:graphicFrame>
      <p:sp>
        <p:nvSpPr>
          <p:cNvPr id="2" name="Marcador de número de diapositiva 34">
            <a:extLst>
              <a:ext uri="{FF2B5EF4-FFF2-40B4-BE49-F238E27FC236}">
                <a16:creationId xmlns:a16="http://schemas.microsoft.com/office/drawing/2014/main" id="{5015D429-69CA-963C-8C30-1D890ADA4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18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1256596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868" descr="3.jpg">
            <a:extLst>
              <a:ext uri="{FF2B5EF4-FFF2-40B4-BE49-F238E27FC236}">
                <a16:creationId xmlns:a16="http://schemas.microsoft.com/office/drawing/2014/main" id="{4735C480-DEE7-AB91-B893-ACB0311BE65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Shape 40">
            <a:extLst>
              <a:ext uri="{FF2B5EF4-FFF2-40B4-BE49-F238E27FC236}">
                <a16:creationId xmlns:a16="http://schemas.microsoft.com/office/drawing/2014/main" id="{2B24C056-CE05-F396-765A-300310601488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36" name="Shape 41">
              <a:extLst>
                <a:ext uri="{FF2B5EF4-FFF2-40B4-BE49-F238E27FC236}">
                  <a16:creationId xmlns:a16="http://schemas.microsoft.com/office/drawing/2014/main" id="{0CA27993-1651-4206-3BE2-F90799B4869F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42">
              <a:extLst>
                <a:ext uri="{FF2B5EF4-FFF2-40B4-BE49-F238E27FC236}">
                  <a16:creationId xmlns:a16="http://schemas.microsoft.com/office/drawing/2014/main" id="{89DFBAFD-D38C-EE5C-8A94-0558AAFCCDC6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43">
              <a:extLst>
                <a:ext uri="{FF2B5EF4-FFF2-40B4-BE49-F238E27FC236}">
                  <a16:creationId xmlns:a16="http://schemas.microsoft.com/office/drawing/2014/main" id="{2A361B21-48A8-EFDF-D9B3-90974544BC85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Shape 44">
              <a:extLst>
                <a:ext uri="{FF2B5EF4-FFF2-40B4-BE49-F238E27FC236}">
                  <a16:creationId xmlns:a16="http://schemas.microsoft.com/office/drawing/2014/main" id="{EEA9484D-4B23-19F7-814D-ABD5BF9B8BE2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Shape 45">
              <a:extLst>
                <a:ext uri="{FF2B5EF4-FFF2-40B4-BE49-F238E27FC236}">
                  <a16:creationId xmlns:a16="http://schemas.microsoft.com/office/drawing/2014/main" id="{09F057D5-7359-B270-A7E3-19A134E75BD2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Shape 46">
              <a:extLst>
                <a:ext uri="{FF2B5EF4-FFF2-40B4-BE49-F238E27FC236}">
                  <a16:creationId xmlns:a16="http://schemas.microsoft.com/office/drawing/2014/main" id="{3C303BF3-B272-7C77-D369-8805D91EDFB3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Shape 47">
              <a:extLst>
                <a:ext uri="{FF2B5EF4-FFF2-40B4-BE49-F238E27FC236}">
                  <a16:creationId xmlns:a16="http://schemas.microsoft.com/office/drawing/2014/main" id="{41F616CB-5763-4E3C-A342-52B1D9759B9F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Shape 48">
              <a:extLst>
                <a:ext uri="{FF2B5EF4-FFF2-40B4-BE49-F238E27FC236}">
                  <a16:creationId xmlns:a16="http://schemas.microsoft.com/office/drawing/2014/main" id="{CFAA9EE6-ECCF-CEA4-68E9-9AC07F041484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Shape 49">
              <a:extLst>
                <a:ext uri="{FF2B5EF4-FFF2-40B4-BE49-F238E27FC236}">
                  <a16:creationId xmlns:a16="http://schemas.microsoft.com/office/drawing/2014/main" id="{BFB2B25E-1660-541A-7293-56834BDB563C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Shape 50">
              <a:extLst>
                <a:ext uri="{FF2B5EF4-FFF2-40B4-BE49-F238E27FC236}">
                  <a16:creationId xmlns:a16="http://schemas.microsoft.com/office/drawing/2014/main" id="{F832F8A1-D577-C24B-1CEC-5AE915ACB755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Shape 51">
              <a:extLst>
                <a:ext uri="{FF2B5EF4-FFF2-40B4-BE49-F238E27FC236}">
                  <a16:creationId xmlns:a16="http://schemas.microsoft.com/office/drawing/2014/main" id="{65CEE706-6EFA-9E71-D073-769B99221E54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Shape 52">
              <a:extLst>
                <a:ext uri="{FF2B5EF4-FFF2-40B4-BE49-F238E27FC236}">
                  <a16:creationId xmlns:a16="http://schemas.microsoft.com/office/drawing/2014/main" id="{68735D22-C359-CF69-836A-F4EDC17EB709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Shape 53">
              <a:extLst>
                <a:ext uri="{FF2B5EF4-FFF2-40B4-BE49-F238E27FC236}">
                  <a16:creationId xmlns:a16="http://schemas.microsoft.com/office/drawing/2014/main" id="{A7C217A1-64A5-C63E-454D-5AB8CABD2E13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Shape 54">
              <a:extLst>
                <a:ext uri="{FF2B5EF4-FFF2-40B4-BE49-F238E27FC236}">
                  <a16:creationId xmlns:a16="http://schemas.microsoft.com/office/drawing/2014/main" id="{89FE5CF1-0D20-DBE7-3432-A2580E025C86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Shape 55">
              <a:extLst>
                <a:ext uri="{FF2B5EF4-FFF2-40B4-BE49-F238E27FC236}">
                  <a16:creationId xmlns:a16="http://schemas.microsoft.com/office/drawing/2014/main" id="{61523C1F-55B0-C95E-4C07-571DF41C782E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Shape 56">
              <a:extLst>
                <a:ext uri="{FF2B5EF4-FFF2-40B4-BE49-F238E27FC236}">
                  <a16:creationId xmlns:a16="http://schemas.microsoft.com/office/drawing/2014/main" id="{A6F46D75-9A85-EFB6-222E-FB4C2AE38B6C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Shape 57">
              <a:extLst>
                <a:ext uri="{FF2B5EF4-FFF2-40B4-BE49-F238E27FC236}">
                  <a16:creationId xmlns:a16="http://schemas.microsoft.com/office/drawing/2014/main" id="{41F849D7-050C-C973-C857-3EF42C995C5A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Shape 58">
              <a:extLst>
                <a:ext uri="{FF2B5EF4-FFF2-40B4-BE49-F238E27FC236}">
                  <a16:creationId xmlns:a16="http://schemas.microsoft.com/office/drawing/2014/main" id="{4F51D9B9-7FC7-0BCC-E3CC-3FDBFF134B38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Shape 59">
              <a:extLst>
                <a:ext uri="{FF2B5EF4-FFF2-40B4-BE49-F238E27FC236}">
                  <a16:creationId xmlns:a16="http://schemas.microsoft.com/office/drawing/2014/main" id="{7AAD813D-6ACB-D369-548C-1F650A88DECE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Shape 60">
              <a:extLst>
                <a:ext uri="{FF2B5EF4-FFF2-40B4-BE49-F238E27FC236}">
                  <a16:creationId xmlns:a16="http://schemas.microsoft.com/office/drawing/2014/main" id="{E645DBC0-86E6-75DB-C0BF-4386D3239B4A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Shape 61">
              <a:extLst>
                <a:ext uri="{FF2B5EF4-FFF2-40B4-BE49-F238E27FC236}">
                  <a16:creationId xmlns:a16="http://schemas.microsoft.com/office/drawing/2014/main" id="{F908496C-859D-7129-DDB8-4B8E09718DA6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Shape 62">
              <a:extLst>
                <a:ext uri="{FF2B5EF4-FFF2-40B4-BE49-F238E27FC236}">
                  <a16:creationId xmlns:a16="http://schemas.microsoft.com/office/drawing/2014/main" id="{33720311-A7D5-E414-B5CC-6732CF527BB3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Shape 63">
              <a:extLst>
                <a:ext uri="{FF2B5EF4-FFF2-40B4-BE49-F238E27FC236}">
                  <a16:creationId xmlns:a16="http://schemas.microsoft.com/office/drawing/2014/main" id="{693399F9-CA5F-1A3D-1D93-DF2169F2A573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Shape 64">
              <a:extLst>
                <a:ext uri="{FF2B5EF4-FFF2-40B4-BE49-F238E27FC236}">
                  <a16:creationId xmlns:a16="http://schemas.microsoft.com/office/drawing/2014/main" id="{3157F390-CC13-C68E-AD61-C10FC8CC6001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Shape 65">
              <a:extLst>
                <a:ext uri="{FF2B5EF4-FFF2-40B4-BE49-F238E27FC236}">
                  <a16:creationId xmlns:a16="http://schemas.microsoft.com/office/drawing/2014/main" id="{B7BE4586-6D51-0ECA-12CF-5251C03F6DEC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Shape 66">
              <a:extLst>
                <a:ext uri="{FF2B5EF4-FFF2-40B4-BE49-F238E27FC236}">
                  <a16:creationId xmlns:a16="http://schemas.microsoft.com/office/drawing/2014/main" id="{E9CBAF41-008A-B0D2-2FD9-B09D3AE5BBC6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Shape 67">
              <a:extLst>
                <a:ext uri="{FF2B5EF4-FFF2-40B4-BE49-F238E27FC236}">
                  <a16:creationId xmlns:a16="http://schemas.microsoft.com/office/drawing/2014/main" id="{61A8CB3C-C3E9-269A-E08E-C7B2918BDB9D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Shape 68">
              <a:extLst>
                <a:ext uri="{FF2B5EF4-FFF2-40B4-BE49-F238E27FC236}">
                  <a16:creationId xmlns:a16="http://schemas.microsoft.com/office/drawing/2014/main" id="{9840D2D8-D47B-6B5C-85D2-5AF188E0D7C3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Shape 69">
              <a:extLst>
                <a:ext uri="{FF2B5EF4-FFF2-40B4-BE49-F238E27FC236}">
                  <a16:creationId xmlns:a16="http://schemas.microsoft.com/office/drawing/2014/main" id="{EA60C9D5-F65C-8921-9517-DF45B9693E65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" name="Google Shape;574;p35">
            <a:extLst>
              <a:ext uri="{FF2B5EF4-FFF2-40B4-BE49-F238E27FC236}">
                <a16:creationId xmlns:a16="http://schemas.microsoft.com/office/drawing/2014/main" id="{3787462E-D741-C25A-296A-AB0768ADB511}"/>
              </a:ext>
            </a:extLst>
          </p:cNvPr>
          <p:cNvSpPr txBox="1">
            <a:spLocks/>
          </p:cNvSpPr>
          <p:nvPr/>
        </p:nvSpPr>
        <p:spPr>
          <a:xfrm>
            <a:off x="0" y="3757"/>
            <a:ext cx="9901323" cy="1080000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000" b="1" u="sng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Blanqueo</a:t>
            </a:r>
            <a:r>
              <a:rPr lang="es-ES" sz="3000" b="1" cap="small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. </a:t>
            </a:r>
            <a:r>
              <a:rPr lang="es-ES" sz="2600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Bienes alcanzados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14E38CF1-E5EE-7D09-6ED7-D64F375C4C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7301304"/>
              </p:ext>
            </p:extLst>
          </p:nvPr>
        </p:nvGraphicFramePr>
        <p:xfrm>
          <a:off x="2620781" y="1461011"/>
          <a:ext cx="6604000" cy="26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84 CuadroTexto">
            <a:extLst>
              <a:ext uri="{FF2B5EF4-FFF2-40B4-BE49-F238E27FC236}">
                <a16:creationId xmlns:a16="http://schemas.microsoft.com/office/drawing/2014/main" id="{E8D3B3F1-3BF2-6172-701F-E30428AACD48}"/>
              </a:ext>
            </a:extLst>
          </p:cNvPr>
          <p:cNvSpPr txBox="1"/>
          <p:nvPr/>
        </p:nvSpPr>
        <p:spPr>
          <a:xfrm>
            <a:off x="1770017" y="4023544"/>
            <a:ext cx="7801202" cy="539221"/>
          </a:xfrm>
          <a:prstGeom prst="rect">
            <a:avLst/>
          </a:prstGeom>
          <a:solidFill>
            <a:srgbClr val="E3FDB9"/>
          </a:solidFill>
          <a:ln w="50800">
            <a:solidFill>
              <a:schemeClr val="accent6">
                <a:lumMod val="75000"/>
              </a:schemeClr>
            </a:solidFill>
          </a:ln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es-ES" sz="2800" dirty="0">
                <a:solidFill>
                  <a:schemeClr val="bg2">
                    <a:lumMod val="5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CUALQUIER TIPO DE BIENES</a:t>
            </a:r>
          </a:p>
        </p:txBody>
      </p:sp>
      <p:sp>
        <p:nvSpPr>
          <p:cNvPr id="6" name="84 CuadroTexto">
            <a:extLst>
              <a:ext uri="{FF2B5EF4-FFF2-40B4-BE49-F238E27FC236}">
                <a16:creationId xmlns:a16="http://schemas.microsoft.com/office/drawing/2014/main" id="{B66C8624-DD6D-13B1-6364-092314C2E64D}"/>
              </a:ext>
            </a:extLst>
          </p:cNvPr>
          <p:cNvSpPr txBox="1"/>
          <p:nvPr/>
        </p:nvSpPr>
        <p:spPr>
          <a:xfrm>
            <a:off x="1735902" y="5147862"/>
            <a:ext cx="8093565" cy="38533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es-ES" sz="18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BIENES EN EL EXTERIOR      CREDITOS:</a:t>
            </a: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DED3B903-1339-1C43-E0D6-42E88F225B69}"/>
              </a:ext>
            </a:extLst>
          </p:cNvPr>
          <p:cNvSpPr/>
          <p:nvPr/>
        </p:nvSpPr>
        <p:spPr>
          <a:xfrm>
            <a:off x="4535664" y="5233265"/>
            <a:ext cx="179109" cy="172401"/>
          </a:xfrm>
          <a:prstGeom prst="rightArrow">
            <a:avLst/>
          </a:prstGeom>
          <a:solidFill>
            <a:srgbClr val="C00000"/>
          </a:solidFill>
          <a:ln w="158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84 CuadroTexto">
            <a:extLst>
              <a:ext uri="{FF2B5EF4-FFF2-40B4-BE49-F238E27FC236}">
                <a16:creationId xmlns:a16="http://schemas.microsoft.com/office/drawing/2014/main" id="{8EB3B402-6ED4-FD6A-D448-6D6FCE059BCE}"/>
              </a:ext>
            </a:extLst>
          </p:cNvPr>
          <p:cNvSpPr txBox="1"/>
          <p:nvPr/>
        </p:nvSpPr>
        <p:spPr>
          <a:xfrm>
            <a:off x="6111205" y="5066817"/>
            <a:ext cx="3718262" cy="662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es-ES" sz="18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Cuando el deudor no sea un residente fiscal argentino.</a:t>
            </a:r>
          </a:p>
        </p:txBody>
      </p:sp>
      <p:sp>
        <p:nvSpPr>
          <p:cNvPr id="9" name="Marcador de número de diapositiva 34">
            <a:extLst>
              <a:ext uri="{FF2B5EF4-FFF2-40B4-BE49-F238E27FC236}">
                <a16:creationId xmlns:a16="http://schemas.microsoft.com/office/drawing/2014/main" id="{CD8301CD-D53D-F013-C011-B7E256854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19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3302523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74;p35">
            <a:extLst>
              <a:ext uri="{FF2B5EF4-FFF2-40B4-BE49-F238E27FC236}">
                <a16:creationId xmlns:a16="http://schemas.microsoft.com/office/drawing/2014/main" id="{9ABA23D1-9520-D159-BBBB-7F9E357B9004}"/>
              </a:ext>
            </a:extLst>
          </p:cNvPr>
          <p:cNvSpPr txBox="1">
            <a:spLocks/>
          </p:cNvSpPr>
          <p:nvPr/>
        </p:nvSpPr>
        <p:spPr>
          <a:xfrm>
            <a:off x="1143001" y="-3042"/>
            <a:ext cx="9901323" cy="1385872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000" b="1" cap="small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Medidas Fiscales Paliativas y Relevantes</a:t>
            </a:r>
          </a:p>
          <a:p>
            <a:pPr algn="ctr"/>
            <a:r>
              <a:rPr lang="es-ES" sz="2600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Antecedentes cercanos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C0529FB-94BE-3541-69F3-0DA8A962F9B6}"/>
              </a:ext>
            </a:extLst>
          </p:cNvPr>
          <p:cNvGraphicFramePr/>
          <p:nvPr/>
        </p:nvGraphicFramePr>
        <p:xfrm>
          <a:off x="1452488" y="1434905"/>
          <a:ext cx="9144000" cy="4392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Shape 868" descr="3.jpg">
            <a:extLst>
              <a:ext uri="{FF2B5EF4-FFF2-40B4-BE49-F238E27FC236}">
                <a16:creationId xmlns:a16="http://schemas.microsoft.com/office/drawing/2014/main" id="{C404E657-F3CD-1AAA-2E56-2B117824355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r="82917"/>
          <a:stretch/>
        </p:blipFill>
        <p:spPr>
          <a:xfrm>
            <a:off x="0" y="-3042"/>
            <a:ext cx="896549" cy="13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Marcador de número de diapositiva 34">
            <a:extLst>
              <a:ext uri="{FF2B5EF4-FFF2-40B4-BE49-F238E27FC236}">
                <a16:creationId xmlns:a16="http://schemas.microsoft.com/office/drawing/2014/main" id="{BD70444B-21A4-6E45-C316-8FB42ED39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2</a:t>
            </a:fld>
            <a:endParaRPr lang="es-AR" sz="1200" dirty="0"/>
          </a:p>
        </p:txBody>
      </p:sp>
      <p:grpSp>
        <p:nvGrpSpPr>
          <p:cNvPr id="2" name="Shape 40">
            <a:extLst>
              <a:ext uri="{FF2B5EF4-FFF2-40B4-BE49-F238E27FC236}">
                <a16:creationId xmlns:a16="http://schemas.microsoft.com/office/drawing/2014/main" id="{01A86BBE-87DF-D74C-DA66-DB9A5EAD0561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6" name="Shape 41">
              <a:extLst>
                <a:ext uri="{FF2B5EF4-FFF2-40B4-BE49-F238E27FC236}">
                  <a16:creationId xmlns:a16="http://schemas.microsoft.com/office/drawing/2014/main" id="{2185733C-3690-9BA2-C9FA-39E032AF58AA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Shape 42">
              <a:extLst>
                <a:ext uri="{FF2B5EF4-FFF2-40B4-BE49-F238E27FC236}">
                  <a16:creationId xmlns:a16="http://schemas.microsoft.com/office/drawing/2014/main" id="{4D595681-A873-5036-374A-E8F5BD81C258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43">
              <a:extLst>
                <a:ext uri="{FF2B5EF4-FFF2-40B4-BE49-F238E27FC236}">
                  <a16:creationId xmlns:a16="http://schemas.microsoft.com/office/drawing/2014/main" id="{F64F22B3-1A79-928B-7159-1F5D60FFABCA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44">
              <a:extLst>
                <a:ext uri="{FF2B5EF4-FFF2-40B4-BE49-F238E27FC236}">
                  <a16:creationId xmlns:a16="http://schemas.microsoft.com/office/drawing/2014/main" id="{83B8D662-EB83-49F7-3749-622ED05FCEBC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45">
              <a:extLst>
                <a:ext uri="{FF2B5EF4-FFF2-40B4-BE49-F238E27FC236}">
                  <a16:creationId xmlns:a16="http://schemas.microsoft.com/office/drawing/2014/main" id="{DA15B6E4-F761-ED34-3082-E6CAE8969652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Shape 46">
              <a:extLst>
                <a:ext uri="{FF2B5EF4-FFF2-40B4-BE49-F238E27FC236}">
                  <a16:creationId xmlns:a16="http://schemas.microsoft.com/office/drawing/2014/main" id="{D39477F9-E850-FDD5-390D-17181BF624AC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47">
              <a:extLst>
                <a:ext uri="{FF2B5EF4-FFF2-40B4-BE49-F238E27FC236}">
                  <a16:creationId xmlns:a16="http://schemas.microsoft.com/office/drawing/2014/main" id="{4C7BFC86-CC5C-0953-4517-FEBFA28A6D0F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48">
              <a:extLst>
                <a:ext uri="{FF2B5EF4-FFF2-40B4-BE49-F238E27FC236}">
                  <a16:creationId xmlns:a16="http://schemas.microsoft.com/office/drawing/2014/main" id="{71767FDA-9524-44DD-08B3-FCCCF18AFC04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49">
              <a:extLst>
                <a:ext uri="{FF2B5EF4-FFF2-40B4-BE49-F238E27FC236}">
                  <a16:creationId xmlns:a16="http://schemas.microsoft.com/office/drawing/2014/main" id="{3DA14F96-F8C2-3546-D864-3E4BF864D818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50">
              <a:extLst>
                <a:ext uri="{FF2B5EF4-FFF2-40B4-BE49-F238E27FC236}">
                  <a16:creationId xmlns:a16="http://schemas.microsoft.com/office/drawing/2014/main" id="{9F94E3FD-5BFE-283E-59D1-71F2898EF241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51">
              <a:extLst>
                <a:ext uri="{FF2B5EF4-FFF2-40B4-BE49-F238E27FC236}">
                  <a16:creationId xmlns:a16="http://schemas.microsoft.com/office/drawing/2014/main" id="{63F59644-F582-9394-CD2B-D0D3FAB18206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52">
              <a:extLst>
                <a:ext uri="{FF2B5EF4-FFF2-40B4-BE49-F238E27FC236}">
                  <a16:creationId xmlns:a16="http://schemas.microsoft.com/office/drawing/2014/main" id="{9BFA20AE-F54F-33E7-D368-1A44419AF5D5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53">
              <a:extLst>
                <a:ext uri="{FF2B5EF4-FFF2-40B4-BE49-F238E27FC236}">
                  <a16:creationId xmlns:a16="http://schemas.microsoft.com/office/drawing/2014/main" id="{9AA02FC0-EFE5-2303-08FD-D2378CC350D3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54">
              <a:extLst>
                <a:ext uri="{FF2B5EF4-FFF2-40B4-BE49-F238E27FC236}">
                  <a16:creationId xmlns:a16="http://schemas.microsoft.com/office/drawing/2014/main" id="{C4B5FF92-D1E9-44A8-8D82-B7F941EAFC1E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55">
              <a:extLst>
                <a:ext uri="{FF2B5EF4-FFF2-40B4-BE49-F238E27FC236}">
                  <a16:creationId xmlns:a16="http://schemas.microsoft.com/office/drawing/2014/main" id="{7075CAFD-C109-F333-AB0F-264138DEBB4E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56">
              <a:extLst>
                <a:ext uri="{FF2B5EF4-FFF2-40B4-BE49-F238E27FC236}">
                  <a16:creationId xmlns:a16="http://schemas.microsoft.com/office/drawing/2014/main" id="{CE523690-63A7-97EB-B49B-B059364C48EA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57">
              <a:extLst>
                <a:ext uri="{FF2B5EF4-FFF2-40B4-BE49-F238E27FC236}">
                  <a16:creationId xmlns:a16="http://schemas.microsoft.com/office/drawing/2014/main" id="{5CB22F95-C0BA-3FDA-7EF9-AF3B1D8212AE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58">
              <a:extLst>
                <a:ext uri="{FF2B5EF4-FFF2-40B4-BE49-F238E27FC236}">
                  <a16:creationId xmlns:a16="http://schemas.microsoft.com/office/drawing/2014/main" id="{0D8AA6E5-8BDA-7430-1067-A365921599E9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59">
              <a:extLst>
                <a:ext uri="{FF2B5EF4-FFF2-40B4-BE49-F238E27FC236}">
                  <a16:creationId xmlns:a16="http://schemas.microsoft.com/office/drawing/2014/main" id="{0B68775E-68F1-3266-3FFD-813658B07C30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60">
              <a:extLst>
                <a:ext uri="{FF2B5EF4-FFF2-40B4-BE49-F238E27FC236}">
                  <a16:creationId xmlns:a16="http://schemas.microsoft.com/office/drawing/2014/main" id="{92974BE3-F160-B6AB-B4EE-18971E87271F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61">
              <a:extLst>
                <a:ext uri="{FF2B5EF4-FFF2-40B4-BE49-F238E27FC236}">
                  <a16:creationId xmlns:a16="http://schemas.microsoft.com/office/drawing/2014/main" id="{51F9A887-0F41-AB2B-7EE6-D81E93C62440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62">
              <a:extLst>
                <a:ext uri="{FF2B5EF4-FFF2-40B4-BE49-F238E27FC236}">
                  <a16:creationId xmlns:a16="http://schemas.microsoft.com/office/drawing/2014/main" id="{16941AD4-F8C0-A1C4-12DC-242897F31BE8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63">
              <a:extLst>
                <a:ext uri="{FF2B5EF4-FFF2-40B4-BE49-F238E27FC236}">
                  <a16:creationId xmlns:a16="http://schemas.microsoft.com/office/drawing/2014/main" id="{0A009C18-6ABA-E11D-B379-82DCDB973781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64">
              <a:extLst>
                <a:ext uri="{FF2B5EF4-FFF2-40B4-BE49-F238E27FC236}">
                  <a16:creationId xmlns:a16="http://schemas.microsoft.com/office/drawing/2014/main" id="{E5979565-6026-FE09-BAFA-B5C6F0D072C9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65">
              <a:extLst>
                <a:ext uri="{FF2B5EF4-FFF2-40B4-BE49-F238E27FC236}">
                  <a16:creationId xmlns:a16="http://schemas.microsoft.com/office/drawing/2014/main" id="{90E5CC66-89FD-E0B7-1811-373C5D0674B3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66">
              <a:extLst>
                <a:ext uri="{FF2B5EF4-FFF2-40B4-BE49-F238E27FC236}">
                  <a16:creationId xmlns:a16="http://schemas.microsoft.com/office/drawing/2014/main" id="{7217BA10-A645-F589-8AFD-CC912B038584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Shape 67">
              <a:extLst>
                <a:ext uri="{FF2B5EF4-FFF2-40B4-BE49-F238E27FC236}">
                  <a16:creationId xmlns:a16="http://schemas.microsoft.com/office/drawing/2014/main" id="{50125009-6511-159B-2ADA-6107C427B925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68">
              <a:extLst>
                <a:ext uri="{FF2B5EF4-FFF2-40B4-BE49-F238E27FC236}">
                  <a16:creationId xmlns:a16="http://schemas.microsoft.com/office/drawing/2014/main" id="{F3E4300F-3B92-3161-C55C-649ACF0991A1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69">
              <a:extLst>
                <a:ext uri="{FF2B5EF4-FFF2-40B4-BE49-F238E27FC236}">
                  <a16:creationId xmlns:a16="http://schemas.microsoft.com/office/drawing/2014/main" id="{A53E5CEA-E418-34DA-3AA4-0BCD6260086C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53999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868" descr="3.jpg">
            <a:extLst>
              <a:ext uri="{FF2B5EF4-FFF2-40B4-BE49-F238E27FC236}">
                <a16:creationId xmlns:a16="http://schemas.microsoft.com/office/drawing/2014/main" id="{4735C480-DEE7-AB91-B893-ACB0311BE65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Shape 40">
            <a:extLst>
              <a:ext uri="{FF2B5EF4-FFF2-40B4-BE49-F238E27FC236}">
                <a16:creationId xmlns:a16="http://schemas.microsoft.com/office/drawing/2014/main" id="{2B24C056-CE05-F396-765A-300310601488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36" name="Shape 41">
              <a:extLst>
                <a:ext uri="{FF2B5EF4-FFF2-40B4-BE49-F238E27FC236}">
                  <a16:creationId xmlns:a16="http://schemas.microsoft.com/office/drawing/2014/main" id="{0CA27993-1651-4206-3BE2-F90799B4869F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42">
              <a:extLst>
                <a:ext uri="{FF2B5EF4-FFF2-40B4-BE49-F238E27FC236}">
                  <a16:creationId xmlns:a16="http://schemas.microsoft.com/office/drawing/2014/main" id="{89DFBAFD-D38C-EE5C-8A94-0558AAFCCDC6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43">
              <a:extLst>
                <a:ext uri="{FF2B5EF4-FFF2-40B4-BE49-F238E27FC236}">
                  <a16:creationId xmlns:a16="http://schemas.microsoft.com/office/drawing/2014/main" id="{2A361B21-48A8-EFDF-D9B3-90974544BC85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Shape 44">
              <a:extLst>
                <a:ext uri="{FF2B5EF4-FFF2-40B4-BE49-F238E27FC236}">
                  <a16:creationId xmlns:a16="http://schemas.microsoft.com/office/drawing/2014/main" id="{EEA9484D-4B23-19F7-814D-ABD5BF9B8BE2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Shape 45">
              <a:extLst>
                <a:ext uri="{FF2B5EF4-FFF2-40B4-BE49-F238E27FC236}">
                  <a16:creationId xmlns:a16="http://schemas.microsoft.com/office/drawing/2014/main" id="{09F057D5-7359-B270-A7E3-19A134E75BD2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Shape 46">
              <a:extLst>
                <a:ext uri="{FF2B5EF4-FFF2-40B4-BE49-F238E27FC236}">
                  <a16:creationId xmlns:a16="http://schemas.microsoft.com/office/drawing/2014/main" id="{3C303BF3-B272-7C77-D369-8805D91EDFB3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Shape 47">
              <a:extLst>
                <a:ext uri="{FF2B5EF4-FFF2-40B4-BE49-F238E27FC236}">
                  <a16:creationId xmlns:a16="http://schemas.microsoft.com/office/drawing/2014/main" id="{41F616CB-5763-4E3C-A342-52B1D9759B9F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Shape 48">
              <a:extLst>
                <a:ext uri="{FF2B5EF4-FFF2-40B4-BE49-F238E27FC236}">
                  <a16:creationId xmlns:a16="http://schemas.microsoft.com/office/drawing/2014/main" id="{CFAA9EE6-ECCF-CEA4-68E9-9AC07F041484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Shape 49">
              <a:extLst>
                <a:ext uri="{FF2B5EF4-FFF2-40B4-BE49-F238E27FC236}">
                  <a16:creationId xmlns:a16="http://schemas.microsoft.com/office/drawing/2014/main" id="{BFB2B25E-1660-541A-7293-56834BDB563C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Shape 50">
              <a:extLst>
                <a:ext uri="{FF2B5EF4-FFF2-40B4-BE49-F238E27FC236}">
                  <a16:creationId xmlns:a16="http://schemas.microsoft.com/office/drawing/2014/main" id="{F832F8A1-D577-C24B-1CEC-5AE915ACB755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Shape 51">
              <a:extLst>
                <a:ext uri="{FF2B5EF4-FFF2-40B4-BE49-F238E27FC236}">
                  <a16:creationId xmlns:a16="http://schemas.microsoft.com/office/drawing/2014/main" id="{65CEE706-6EFA-9E71-D073-769B99221E54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Shape 52">
              <a:extLst>
                <a:ext uri="{FF2B5EF4-FFF2-40B4-BE49-F238E27FC236}">
                  <a16:creationId xmlns:a16="http://schemas.microsoft.com/office/drawing/2014/main" id="{68735D22-C359-CF69-836A-F4EDC17EB709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Shape 53">
              <a:extLst>
                <a:ext uri="{FF2B5EF4-FFF2-40B4-BE49-F238E27FC236}">
                  <a16:creationId xmlns:a16="http://schemas.microsoft.com/office/drawing/2014/main" id="{A7C217A1-64A5-C63E-454D-5AB8CABD2E13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Shape 54">
              <a:extLst>
                <a:ext uri="{FF2B5EF4-FFF2-40B4-BE49-F238E27FC236}">
                  <a16:creationId xmlns:a16="http://schemas.microsoft.com/office/drawing/2014/main" id="{89FE5CF1-0D20-DBE7-3432-A2580E025C86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Shape 55">
              <a:extLst>
                <a:ext uri="{FF2B5EF4-FFF2-40B4-BE49-F238E27FC236}">
                  <a16:creationId xmlns:a16="http://schemas.microsoft.com/office/drawing/2014/main" id="{61523C1F-55B0-C95E-4C07-571DF41C782E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Shape 56">
              <a:extLst>
                <a:ext uri="{FF2B5EF4-FFF2-40B4-BE49-F238E27FC236}">
                  <a16:creationId xmlns:a16="http://schemas.microsoft.com/office/drawing/2014/main" id="{A6F46D75-9A85-EFB6-222E-FB4C2AE38B6C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Shape 57">
              <a:extLst>
                <a:ext uri="{FF2B5EF4-FFF2-40B4-BE49-F238E27FC236}">
                  <a16:creationId xmlns:a16="http://schemas.microsoft.com/office/drawing/2014/main" id="{41F849D7-050C-C973-C857-3EF42C995C5A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Shape 58">
              <a:extLst>
                <a:ext uri="{FF2B5EF4-FFF2-40B4-BE49-F238E27FC236}">
                  <a16:creationId xmlns:a16="http://schemas.microsoft.com/office/drawing/2014/main" id="{4F51D9B9-7FC7-0BCC-E3CC-3FDBFF134B38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Shape 59">
              <a:extLst>
                <a:ext uri="{FF2B5EF4-FFF2-40B4-BE49-F238E27FC236}">
                  <a16:creationId xmlns:a16="http://schemas.microsoft.com/office/drawing/2014/main" id="{7AAD813D-6ACB-D369-548C-1F650A88DECE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Shape 60">
              <a:extLst>
                <a:ext uri="{FF2B5EF4-FFF2-40B4-BE49-F238E27FC236}">
                  <a16:creationId xmlns:a16="http://schemas.microsoft.com/office/drawing/2014/main" id="{E645DBC0-86E6-75DB-C0BF-4386D3239B4A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Shape 61">
              <a:extLst>
                <a:ext uri="{FF2B5EF4-FFF2-40B4-BE49-F238E27FC236}">
                  <a16:creationId xmlns:a16="http://schemas.microsoft.com/office/drawing/2014/main" id="{F908496C-859D-7129-DDB8-4B8E09718DA6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Shape 62">
              <a:extLst>
                <a:ext uri="{FF2B5EF4-FFF2-40B4-BE49-F238E27FC236}">
                  <a16:creationId xmlns:a16="http://schemas.microsoft.com/office/drawing/2014/main" id="{33720311-A7D5-E414-B5CC-6732CF527BB3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Shape 63">
              <a:extLst>
                <a:ext uri="{FF2B5EF4-FFF2-40B4-BE49-F238E27FC236}">
                  <a16:creationId xmlns:a16="http://schemas.microsoft.com/office/drawing/2014/main" id="{693399F9-CA5F-1A3D-1D93-DF2169F2A573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Shape 64">
              <a:extLst>
                <a:ext uri="{FF2B5EF4-FFF2-40B4-BE49-F238E27FC236}">
                  <a16:creationId xmlns:a16="http://schemas.microsoft.com/office/drawing/2014/main" id="{3157F390-CC13-C68E-AD61-C10FC8CC6001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Shape 65">
              <a:extLst>
                <a:ext uri="{FF2B5EF4-FFF2-40B4-BE49-F238E27FC236}">
                  <a16:creationId xmlns:a16="http://schemas.microsoft.com/office/drawing/2014/main" id="{B7BE4586-6D51-0ECA-12CF-5251C03F6DEC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Shape 66">
              <a:extLst>
                <a:ext uri="{FF2B5EF4-FFF2-40B4-BE49-F238E27FC236}">
                  <a16:creationId xmlns:a16="http://schemas.microsoft.com/office/drawing/2014/main" id="{E9CBAF41-008A-B0D2-2FD9-B09D3AE5BBC6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Shape 67">
              <a:extLst>
                <a:ext uri="{FF2B5EF4-FFF2-40B4-BE49-F238E27FC236}">
                  <a16:creationId xmlns:a16="http://schemas.microsoft.com/office/drawing/2014/main" id="{61A8CB3C-C3E9-269A-E08E-C7B2918BDB9D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Shape 68">
              <a:extLst>
                <a:ext uri="{FF2B5EF4-FFF2-40B4-BE49-F238E27FC236}">
                  <a16:creationId xmlns:a16="http://schemas.microsoft.com/office/drawing/2014/main" id="{9840D2D8-D47B-6B5C-85D2-5AF188E0D7C3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Shape 69">
              <a:extLst>
                <a:ext uri="{FF2B5EF4-FFF2-40B4-BE49-F238E27FC236}">
                  <a16:creationId xmlns:a16="http://schemas.microsoft.com/office/drawing/2014/main" id="{EA60C9D5-F65C-8921-9517-DF45B9693E65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" name="91 CuadroTexto">
            <a:extLst>
              <a:ext uri="{FF2B5EF4-FFF2-40B4-BE49-F238E27FC236}">
                <a16:creationId xmlns:a16="http://schemas.microsoft.com/office/drawing/2014/main" id="{6C4F117B-1087-B64D-B16E-54B30A06B219}"/>
              </a:ext>
            </a:extLst>
          </p:cNvPr>
          <p:cNvSpPr txBox="1"/>
          <p:nvPr/>
        </p:nvSpPr>
        <p:spPr>
          <a:xfrm>
            <a:off x="2593981" y="2751697"/>
            <a:ext cx="7277493" cy="10316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Depositadas en países identificados por el Grupo de Acción Financiera (GAFI) como de </a:t>
            </a:r>
            <a:r>
              <a:rPr lang="es-ES" sz="2000" b="1" dirty="0">
                <a:solidFill>
                  <a:srgbClr val="F60A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Alto Riesgo 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(“Lista Negra”) o </a:t>
            </a:r>
            <a:r>
              <a:rPr lang="es-ES" sz="2000" b="1" dirty="0">
                <a:solidFill>
                  <a:srgbClr val="F60A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Bajo Monitoreo Intensificado 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(“Lista Gris”), o 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5E688E7D-8A98-5B7E-63BD-2FC45F35FAD5}"/>
              </a:ext>
            </a:extLst>
          </p:cNvPr>
          <p:cNvSpPr/>
          <p:nvPr/>
        </p:nvSpPr>
        <p:spPr>
          <a:xfrm>
            <a:off x="1776374" y="2853704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2060572" h="2060572">
                <a:moveTo>
                  <a:pt x="0" y="0"/>
                </a:moveTo>
                <a:lnTo>
                  <a:pt x="2060573" y="0"/>
                </a:lnTo>
                <a:lnTo>
                  <a:pt x="2060573" y="2060572"/>
                </a:lnTo>
                <a:lnTo>
                  <a:pt x="0" y="20605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71129E80-D5DC-8DB7-0001-D13B4BF8188D}"/>
              </a:ext>
            </a:extLst>
          </p:cNvPr>
          <p:cNvSpPr/>
          <p:nvPr/>
        </p:nvSpPr>
        <p:spPr>
          <a:xfrm>
            <a:off x="1776374" y="4319437"/>
            <a:ext cx="720000" cy="720000"/>
          </a:xfrm>
          <a:custGeom>
            <a:avLst/>
            <a:gdLst/>
            <a:ahLst/>
            <a:cxnLst/>
            <a:rect l="l" t="t" r="r" b="b"/>
            <a:pathLst>
              <a:path w="2152022" h="2152022">
                <a:moveTo>
                  <a:pt x="0" y="0"/>
                </a:moveTo>
                <a:lnTo>
                  <a:pt x="2152022" y="0"/>
                </a:lnTo>
                <a:lnTo>
                  <a:pt x="2152022" y="2152022"/>
                </a:lnTo>
                <a:lnTo>
                  <a:pt x="0" y="21520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sp>
        <p:nvSpPr>
          <p:cNvPr id="6" name="91 CuadroTexto">
            <a:extLst>
              <a:ext uri="{FF2B5EF4-FFF2-40B4-BE49-F238E27FC236}">
                <a16:creationId xmlns:a16="http://schemas.microsoft.com/office/drawing/2014/main" id="{5121B1D7-47CF-1E0A-B8D3-F83F17F8AC5B}"/>
              </a:ext>
            </a:extLst>
          </p:cNvPr>
          <p:cNvSpPr txBox="1"/>
          <p:nvPr/>
        </p:nvSpPr>
        <p:spPr>
          <a:xfrm>
            <a:off x="678078" y="1526617"/>
            <a:ext cx="9892512" cy="103166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tenencias de moneda o títulos valores en el exterior que, a la Fecha de Regularización: </a:t>
            </a:r>
          </a:p>
          <a:p>
            <a:pPr algn="just"/>
            <a:endParaRPr lang="es-E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91 CuadroTexto">
            <a:extLst>
              <a:ext uri="{FF2B5EF4-FFF2-40B4-BE49-F238E27FC236}">
                <a16:creationId xmlns:a16="http://schemas.microsoft.com/office/drawing/2014/main" id="{0118204F-A324-ADD3-DF6C-1662DEBA23BF}"/>
              </a:ext>
            </a:extLst>
          </p:cNvPr>
          <p:cNvSpPr txBox="1"/>
          <p:nvPr/>
        </p:nvSpPr>
        <p:spPr>
          <a:xfrm>
            <a:off x="2623830" y="4261552"/>
            <a:ext cx="7277493" cy="10316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es-E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estando en efectivo, se encuentren físicamente ubicadas en jurisdicciones del GAFI, como de </a:t>
            </a:r>
            <a:r>
              <a:rPr lang="es-ES" sz="2000" b="1">
                <a:solidFill>
                  <a:srgbClr val="F60A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Alto Riesgo o Bajo Monitoreo Intensificado.</a:t>
            </a:r>
            <a:endParaRPr lang="es-AR" sz="2000" b="1">
              <a:solidFill>
                <a:srgbClr val="F60A7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Google Shape;574;p35">
            <a:extLst>
              <a:ext uri="{FF2B5EF4-FFF2-40B4-BE49-F238E27FC236}">
                <a16:creationId xmlns:a16="http://schemas.microsoft.com/office/drawing/2014/main" id="{8B567CE2-9EA9-2836-57B6-A06A81FD5A7F}"/>
              </a:ext>
            </a:extLst>
          </p:cNvPr>
          <p:cNvSpPr txBox="1">
            <a:spLocks/>
          </p:cNvSpPr>
          <p:nvPr/>
        </p:nvSpPr>
        <p:spPr>
          <a:xfrm>
            <a:off x="0" y="13188"/>
            <a:ext cx="9901323" cy="1080000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000" b="1" u="sng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Blanqueo</a:t>
            </a:r>
            <a:r>
              <a:rPr lang="es-ES" sz="3000" b="1" cap="small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. </a:t>
            </a:r>
            <a:r>
              <a:rPr lang="es-ES" sz="2600" b="1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Bienes excluidos</a:t>
            </a:r>
          </a:p>
        </p:txBody>
      </p:sp>
    </p:spTree>
    <p:extLst>
      <p:ext uri="{BB962C8B-B14F-4D97-AF65-F5344CB8AC3E}">
        <p14:creationId xmlns:p14="http://schemas.microsoft.com/office/powerpoint/2010/main" val="3449635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868" descr="3.jpg">
            <a:extLst>
              <a:ext uri="{FF2B5EF4-FFF2-40B4-BE49-F238E27FC236}">
                <a16:creationId xmlns:a16="http://schemas.microsoft.com/office/drawing/2014/main" id="{4735C480-DEE7-AB91-B893-ACB0311BE65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Shape 40">
            <a:extLst>
              <a:ext uri="{FF2B5EF4-FFF2-40B4-BE49-F238E27FC236}">
                <a16:creationId xmlns:a16="http://schemas.microsoft.com/office/drawing/2014/main" id="{2B24C056-CE05-F396-765A-300310601488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36" name="Shape 41">
              <a:extLst>
                <a:ext uri="{FF2B5EF4-FFF2-40B4-BE49-F238E27FC236}">
                  <a16:creationId xmlns:a16="http://schemas.microsoft.com/office/drawing/2014/main" id="{0CA27993-1651-4206-3BE2-F90799B4869F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42">
              <a:extLst>
                <a:ext uri="{FF2B5EF4-FFF2-40B4-BE49-F238E27FC236}">
                  <a16:creationId xmlns:a16="http://schemas.microsoft.com/office/drawing/2014/main" id="{89DFBAFD-D38C-EE5C-8A94-0558AAFCCDC6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43">
              <a:extLst>
                <a:ext uri="{FF2B5EF4-FFF2-40B4-BE49-F238E27FC236}">
                  <a16:creationId xmlns:a16="http://schemas.microsoft.com/office/drawing/2014/main" id="{2A361B21-48A8-EFDF-D9B3-90974544BC85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Shape 44">
              <a:extLst>
                <a:ext uri="{FF2B5EF4-FFF2-40B4-BE49-F238E27FC236}">
                  <a16:creationId xmlns:a16="http://schemas.microsoft.com/office/drawing/2014/main" id="{EEA9484D-4B23-19F7-814D-ABD5BF9B8BE2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Shape 45">
              <a:extLst>
                <a:ext uri="{FF2B5EF4-FFF2-40B4-BE49-F238E27FC236}">
                  <a16:creationId xmlns:a16="http://schemas.microsoft.com/office/drawing/2014/main" id="{09F057D5-7359-B270-A7E3-19A134E75BD2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Shape 46">
              <a:extLst>
                <a:ext uri="{FF2B5EF4-FFF2-40B4-BE49-F238E27FC236}">
                  <a16:creationId xmlns:a16="http://schemas.microsoft.com/office/drawing/2014/main" id="{3C303BF3-B272-7C77-D369-8805D91EDFB3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Shape 47">
              <a:extLst>
                <a:ext uri="{FF2B5EF4-FFF2-40B4-BE49-F238E27FC236}">
                  <a16:creationId xmlns:a16="http://schemas.microsoft.com/office/drawing/2014/main" id="{41F616CB-5763-4E3C-A342-52B1D9759B9F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Shape 48">
              <a:extLst>
                <a:ext uri="{FF2B5EF4-FFF2-40B4-BE49-F238E27FC236}">
                  <a16:creationId xmlns:a16="http://schemas.microsoft.com/office/drawing/2014/main" id="{CFAA9EE6-ECCF-CEA4-68E9-9AC07F041484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Shape 49">
              <a:extLst>
                <a:ext uri="{FF2B5EF4-FFF2-40B4-BE49-F238E27FC236}">
                  <a16:creationId xmlns:a16="http://schemas.microsoft.com/office/drawing/2014/main" id="{BFB2B25E-1660-541A-7293-56834BDB563C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Shape 50">
              <a:extLst>
                <a:ext uri="{FF2B5EF4-FFF2-40B4-BE49-F238E27FC236}">
                  <a16:creationId xmlns:a16="http://schemas.microsoft.com/office/drawing/2014/main" id="{F832F8A1-D577-C24B-1CEC-5AE915ACB755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Shape 51">
              <a:extLst>
                <a:ext uri="{FF2B5EF4-FFF2-40B4-BE49-F238E27FC236}">
                  <a16:creationId xmlns:a16="http://schemas.microsoft.com/office/drawing/2014/main" id="{65CEE706-6EFA-9E71-D073-769B99221E54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Shape 52">
              <a:extLst>
                <a:ext uri="{FF2B5EF4-FFF2-40B4-BE49-F238E27FC236}">
                  <a16:creationId xmlns:a16="http://schemas.microsoft.com/office/drawing/2014/main" id="{68735D22-C359-CF69-836A-F4EDC17EB709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Shape 53">
              <a:extLst>
                <a:ext uri="{FF2B5EF4-FFF2-40B4-BE49-F238E27FC236}">
                  <a16:creationId xmlns:a16="http://schemas.microsoft.com/office/drawing/2014/main" id="{A7C217A1-64A5-C63E-454D-5AB8CABD2E13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Shape 54">
              <a:extLst>
                <a:ext uri="{FF2B5EF4-FFF2-40B4-BE49-F238E27FC236}">
                  <a16:creationId xmlns:a16="http://schemas.microsoft.com/office/drawing/2014/main" id="{89FE5CF1-0D20-DBE7-3432-A2580E025C86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Shape 55">
              <a:extLst>
                <a:ext uri="{FF2B5EF4-FFF2-40B4-BE49-F238E27FC236}">
                  <a16:creationId xmlns:a16="http://schemas.microsoft.com/office/drawing/2014/main" id="{61523C1F-55B0-C95E-4C07-571DF41C782E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Shape 56">
              <a:extLst>
                <a:ext uri="{FF2B5EF4-FFF2-40B4-BE49-F238E27FC236}">
                  <a16:creationId xmlns:a16="http://schemas.microsoft.com/office/drawing/2014/main" id="{A6F46D75-9A85-EFB6-222E-FB4C2AE38B6C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Shape 57">
              <a:extLst>
                <a:ext uri="{FF2B5EF4-FFF2-40B4-BE49-F238E27FC236}">
                  <a16:creationId xmlns:a16="http://schemas.microsoft.com/office/drawing/2014/main" id="{41F849D7-050C-C973-C857-3EF42C995C5A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Shape 58">
              <a:extLst>
                <a:ext uri="{FF2B5EF4-FFF2-40B4-BE49-F238E27FC236}">
                  <a16:creationId xmlns:a16="http://schemas.microsoft.com/office/drawing/2014/main" id="{4F51D9B9-7FC7-0BCC-E3CC-3FDBFF134B38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Shape 59">
              <a:extLst>
                <a:ext uri="{FF2B5EF4-FFF2-40B4-BE49-F238E27FC236}">
                  <a16:creationId xmlns:a16="http://schemas.microsoft.com/office/drawing/2014/main" id="{7AAD813D-6ACB-D369-548C-1F650A88DECE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Shape 60">
              <a:extLst>
                <a:ext uri="{FF2B5EF4-FFF2-40B4-BE49-F238E27FC236}">
                  <a16:creationId xmlns:a16="http://schemas.microsoft.com/office/drawing/2014/main" id="{E645DBC0-86E6-75DB-C0BF-4386D3239B4A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Shape 61">
              <a:extLst>
                <a:ext uri="{FF2B5EF4-FFF2-40B4-BE49-F238E27FC236}">
                  <a16:creationId xmlns:a16="http://schemas.microsoft.com/office/drawing/2014/main" id="{F908496C-859D-7129-DDB8-4B8E09718DA6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Shape 62">
              <a:extLst>
                <a:ext uri="{FF2B5EF4-FFF2-40B4-BE49-F238E27FC236}">
                  <a16:creationId xmlns:a16="http://schemas.microsoft.com/office/drawing/2014/main" id="{33720311-A7D5-E414-B5CC-6732CF527BB3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Shape 63">
              <a:extLst>
                <a:ext uri="{FF2B5EF4-FFF2-40B4-BE49-F238E27FC236}">
                  <a16:creationId xmlns:a16="http://schemas.microsoft.com/office/drawing/2014/main" id="{693399F9-CA5F-1A3D-1D93-DF2169F2A573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Shape 64">
              <a:extLst>
                <a:ext uri="{FF2B5EF4-FFF2-40B4-BE49-F238E27FC236}">
                  <a16:creationId xmlns:a16="http://schemas.microsoft.com/office/drawing/2014/main" id="{3157F390-CC13-C68E-AD61-C10FC8CC6001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Shape 65">
              <a:extLst>
                <a:ext uri="{FF2B5EF4-FFF2-40B4-BE49-F238E27FC236}">
                  <a16:creationId xmlns:a16="http://schemas.microsoft.com/office/drawing/2014/main" id="{B7BE4586-6D51-0ECA-12CF-5251C03F6DEC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Shape 66">
              <a:extLst>
                <a:ext uri="{FF2B5EF4-FFF2-40B4-BE49-F238E27FC236}">
                  <a16:creationId xmlns:a16="http://schemas.microsoft.com/office/drawing/2014/main" id="{E9CBAF41-008A-B0D2-2FD9-B09D3AE5BBC6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Shape 67">
              <a:extLst>
                <a:ext uri="{FF2B5EF4-FFF2-40B4-BE49-F238E27FC236}">
                  <a16:creationId xmlns:a16="http://schemas.microsoft.com/office/drawing/2014/main" id="{61A8CB3C-C3E9-269A-E08E-C7B2918BDB9D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Shape 68">
              <a:extLst>
                <a:ext uri="{FF2B5EF4-FFF2-40B4-BE49-F238E27FC236}">
                  <a16:creationId xmlns:a16="http://schemas.microsoft.com/office/drawing/2014/main" id="{9840D2D8-D47B-6B5C-85D2-5AF188E0D7C3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Shape 69">
              <a:extLst>
                <a:ext uri="{FF2B5EF4-FFF2-40B4-BE49-F238E27FC236}">
                  <a16:creationId xmlns:a16="http://schemas.microsoft.com/office/drawing/2014/main" id="{EA60C9D5-F65C-8921-9517-DF45B9693E65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" name="66 Rectángulo">
            <a:extLst>
              <a:ext uri="{FF2B5EF4-FFF2-40B4-BE49-F238E27FC236}">
                <a16:creationId xmlns:a16="http://schemas.microsoft.com/office/drawing/2014/main" id="{6017BD20-59B4-CDAD-AD6D-DE8C0F67D6EF}"/>
              </a:ext>
            </a:extLst>
          </p:cNvPr>
          <p:cNvSpPr/>
          <p:nvPr/>
        </p:nvSpPr>
        <p:spPr>
          <a:xfrm>
            <a:off x="-1598975" y="1330486"/>
            <a:ext cx="12192000" cy="1123996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lvl="7" algn="ctr"/>
            <a:r>
              <a:rPr lang="es-ES" sz="2200" b="1" dirty="0">
                <a:solidFill>
                  <a:srgbClr val="7030A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Jurisdicciones bajo monitoreo intensificado</a:t>
            </a:r>
          </a:p>
          <a:p>
            <a:pPr lvl="7" algn="ctr"/>
            <a:r>
              <a:rPr lang="es-ES" sz="2200" b="1" dirty="0">
                <a:solidFill>
                  <a:srgbClr val="7030A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(“Lista Gris”) - GAFI - Febrero 2024</a:t>
            </a:r>
          </a:p>
          <a:p>
            <a:pPr lvl="7" algn="ctr"/>
            <a:endParaRPr lang="es-ES" sz="2200" b="1" dirty="0">
              <a:solidFill>
                <a:srgbClr val="7030A0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91 CuadroTexto">
            <a:extLst>
              <a:ext uri="{FF2B5EF4-FFF2-40B4-BE49-F238E27FC236}">
                <a16:creationId xmlns:a16="http://schemas.microsoft.com/office/drawing/2014/main" id="{0FE973AD-ACC4-F21D-7BC6-F1F0E04EBB63}"/>
              </a:ext>
            </a:extLst>
          </p:cNvPr>
          <p:cNvSpPr txBox="1"/>
          <p:nvPr/>
        </p:nvSpPr>
        <p:spPr>
          <a:xfrm>
            <a:off x="1598975" y="2309388"/>
            <a:ext cx="5021226" cy="3186099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AR" sz="2000" b="1" dirty="0">
                <a:solidFill>
                  <a:srgbClr val="92D05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Bulgaria,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AR" sz="2000" b="1" dirty="0">
                <a:solidFill>
                  <a:srgbClr val="92D05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Burkina Faso,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AR" sz="2000" b="1" dirty="0">
                <a:solidFill>
                  <a:srgbClr val="92D05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Camerún,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AR" sz="2000" b="1" dirty="0">
                <a:solidFill>
                  <a:srgbClr val="92D05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República Democrática del Congo,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AR" sz="2000" b="1" dirty="0">
                <a:solidFill>
                  <a:srgbClr val="92D05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Croacia,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AR" sz="2000" b="1" dirty="0">
                <a:solidFill>
                  <a:srgbClr val="92D05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Haití,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AR" sz="2000" b="1" dirty="0">
                <a:solidFill>
                  <a:srgbClr val="92D05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Jamaica,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AR" sz="2000" b="1" dirty="0">
                <a:solidFill>
                  <a:srgbClr val="92D05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Kenia,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AR" sz="2000" b="1" dirty="0">
                <a:solidFill>
                  <a:srgbClr val="92D05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Malí,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AR" sz="2000" b="1" dirty="0">
                <a:solidFill>
                  <a:srgbClr val="92D05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Mozambique, </a:t>
            </a:r>
          </a:p>
        </p:txBody>
      </p:sp>
      <p:sp>
        <p:nvSpPr>
          <p:cNvPr id="5" name="91 CuadroTexto">
            <a:extLst>
              <a:ext uri="{FF2B5EF4-FFF2-40B4-BE49-F238E27FC236}">
                <a16:creationId xmlns:a16="http://schemas.microsoft.com/office/drawing/2014/main" id="{3EF0003B-E859-80A7-7A89-C5C45773F4EA}"/>
              </a:ext>
            </a:extLst>
          </p:cNvPr>
          <p:cNvSpPr txBox="1"/>
          <p:nvPr/>
        </p:nvSpPr>
        <p:spPr>
          <a:xfrm>
            <a:off x="6766226" y="2198582"/>
            <a:ext cx="3374941" cy="3493876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AR" sz="2000" dirty="0">
                <a:solidFill>
                  <a:srgbClr val="00B0F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Namibia,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AR" sz="2000" dirty="0">
                <a:solidFill>
                  <a:srgbClr val="00B0F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Nigeria,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AR" sz="2000" dirty="0">
                <a:solidFill>
                  <a:srgbClr val="00B0F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Filipinas,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AR" sz="2000" dirty="0">
                <a:solidFill>
                  <a:srgbClr val="00B0F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Senegal,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AR" sz="2000" dirty="0">
                <a:solidFill>
                  <a:srgbClr val="00B0F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Sudáfrica,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AR" sz="2000" dirty="0">
                <a:solidFill>
                  <a:srgbClr val="00B0F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Sudán del Sur,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AR" sz="2000" dirty="0">
                <a:solidFill>
                  <a:srgbClr val="00B0F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Siria,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AR" sz="2000" dirty="0">
                <a:solidFill>
                  <a:srgbClr val="00B0F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Tanzania,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AR" sz="2000" dirty="0" err="1">
                <a:solidFill>
                  <a:srgbClr val="00B0F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Türkiye</a:t>
            </a:r>
            <a:r>
              <a:rPr lang="es-AR" sz="2000" dirty="0">
                <a:solidFill>
                  <a:srgbClr val="00B0F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AR" sz="2000" dirty="0">
                <a:solidFill>
                  <a:srgbClr val="00B0F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Vietnam,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AR" sz="2000" dirty="0">
                <a:solidFill>
                  <a:srgbClr val="00B0F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Yemen.</a:t>
            </a:r>
          </a:p>
        </p:txBody>
      </p:sp>
      <p:sp>
        <p:nvSpPr>
          <p:cNvPr id="6" name="Google Shape;574;p35">
            <a:extLst>
              <a:ext uri="{FF2B5EF4-FFF2-40B4-BE49-F238E27FC236}">
                <a16:creationId xmlns:a16="http://schemas.microsoft.com/office/drawing/2014/main" id="{FC5AC7FA-FC91-F7F2-75CA-725AEC2B45B7}"/>
              </a:ext>
            </a:extLst>
          </p:cNvPr>
          <p:cNvSpPr txBox="1">
            <a:spLocks/>
          </p:cNvSpPr>
          <p:nvPr/>
        </p:nvSpPr>
        <p:spPr>
          <a:xfrm>
            <a:off x="0" y="-2700"/>
            <a:ext cx="9901323" cy="1080000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800" b="1" u="sng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BLANQUEO</a:t>
            </a:r>
          </a:p>
        </p:txBody>
      </p:sp>
      <p:sp>
        <p:nvSpPr>
          <p:cNvPr id="7" name="Marcador de número de diapositiva 34">
            <a:extLst>
              <a:ext uri="{FF2B5EF4-FFF2-40B4-BE49-F238E27FC236}">
                <a16:creationId xmlns:a16="http://schemas.microsoft.com/office/drawing/2014/main" id="{BD42D808-BDB6-8072-99A3-EECF1A485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21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2800584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868" descr="3.jpg">
            <a:extLst>
              <a:ext uri="{FF2B5EF4-FFF2-40B4-BE49-F238E27FC236}">
                <a16:creationId xmlns:a16="http://schemas.microsoft.com/office/drawing/2014/main" id="{4735C480-DEE7-AB91-B893-ACB0311BE65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Shape 40">
            <a:extLst>
              <a:ext uri="{FF2B5EF4-FFF2-40B4-BE49-F238E27FC236}">
                <a16:creationId xmlns:a16="http://schemas.microsoft.com/office/drawing/2014/main" id="{2B24C056-CE05-F396-765A-300310601488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36" name="Shape 41">
              <a:extLst>
                <a:ext uri="{FF2B5EF4-FFF2-40B4-BE49-F238E27FC236}">
                  <a16:creationId xmlns:a16="http://schemas.microsoft.com/office/drawing/2014/main" id="{0CA27993-1651-4206-3BE2-F90799B4869F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42">
              <a:extLst>
                <a:ext uri="{FF2B5EF4-FFF2-40B4-BE49-F238E27FC236}">
                  <a16:creationId xmlns:a16="http://schemas.microsoft.com/office/drawing/2014/main" id="{89DFBAFD-D38C-EE5C-8A94-0558AAFCCDC6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43">
              <a:extLst>
                <a:ext uri="{FF2B5EF4-FFF2-40B4-BE49-F238E27FC236}">
                  <a16:creationId xmlns:a16="http://schemas.microsoft.com/office/drawing/2014/main" id="{2A361B21-48A8-EFDF-D9B3-90974544BC85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Shape 44">
              <a:extLst>
                <a:ext uri="{FF2B5EF4-FFF2-40B4-BE49-F238E27FC236}">
                  <a16:creationId xmlns:a16="http://schemas.microsoft.com/office/drawing/2014/main" id="{EEA9484D-4B23-19F7-814D-ABD5BF9B8BE2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Shape 45">
              <a:extLst>
                <a:ext uri="{FF2B5EF4-FFF2-40B4-BE49-F238E27FC236}">
                  <a16:creationId xmlns:a16="http://schemas.microsoft.com/office/drawing/2014/main" id="{09F057D5-7359-B270-A7E3-19A134E75BD2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Shape 46">
              <a:extLst>
                <a:ext uri="{FF2B5EF4-FFF2-40B4-BE49-F238E27FC236}">
                  <a16:creationId xmlns:a16="http://schemas.microsoft.com/office/drawing/2014/main" id="{3C303BF3-B272-7C77-D369-8805D91EDFB3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Shape 47">
              <a:extLst>
                <a:ext uri="{FF2B5EF4-FFF2-40B4-BE49-F238E27FC236}">
                  <a16:creationId xmlns:a16="http://schemas.microsoft.com/office/drawing/2014/main" id="{41F616CB-5763-4E3C-A342-52B1D9759B9F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Shape 48">
              <a:extLst>
                <a:ext uri="{FF2B5EF4-FFF2-40B4-BE49-F238E27FC236}">
                  <a16:creationId xmlns:a16="http://schemas.microsoft.com/office/drawing/2014/main" id="{CFAA9EE6-ECCF-CEA4-68E9-9AC07F041484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Shape 49">
              <a:extLst>
                <a:ext uri="{FF2B5EF4-FFF2-40B4-BE49-F238E27FC236}">
                  <a16:creationId xmlns:a16="http://schemas.microsoft.com/office/drawing/2014/main" id="{BFB2B25E-1660-541A-7293-56834BDB563C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Shape 50">
              <a:extLst>
                <a:ext uri="{FF2B5EF4-FFF2-40B4-BE49-F238E27FC236}">
                  <a16:creationId xmlns:a16="http://schemas.microsoft.com/office/drawing/2014/main" id="{F832F8A1-D577-C24B-1CEC-5AE915ACB755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Shape 51">
              <a:extLst>
                <a:ext uri="{FF2B5EF4-FFF2-40B4-BE49-F238E27FC236}">
                  <a16:creationId xmlns:a16="http://schemas.microsoft.com/office/drawing/2014/main" id="{65CEE706-6EFA-9E71-D073-769B99221E54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Shape 52">
              <a:extLst>
                <a:ext uri="{FF2B5EF4-FFF2-40B4-BE49-F238E27FC236}">
                  <a16:creationId xmlns:a16="http://schemas.microsoft.com/office/drawing/2014/main" id="{68735D22-C359-CF69-836A-F4EDC17EB709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Shape 53">
              <a:extLst>
                <a:ext uri="{FF2B5EF4-FFF2-40B4-BE49-F238E27FC236}">
                  <a16:creationId xmlns:a16="http://schemas.microsoft.com/office/drawing/2014/main" id="{A7C217A1-64A5-C63E-454D-5AB8CABD2E13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Shape 54">
              <a:extLst>
                <a:ext uri="{FF2B5EF4-FFF2-40B4-BE49-F238E27FC236}">
                  <a16:creationId xmlns:a16="http://schemas.microsoft.com/office/drawing/2014/main" id="{89FE5CF1-0D20-DBE7-3432-A2580E025C86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Shape 55">
              <a:extLst>
                <a:ext uri="{FF2B5EF4-FFF2-40B4-BE49-F238E27FC236}">
                  <a16:creationId xmlns:a16="http://schemas.microsoft.com/office/drawing/2014/main" id="{61523C1F-55B0-C95E-4C07-571DF41C782E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Shape 56">
              <a:extLst>
                <a:ext uri="{FF2B5EF4-FFF2-40B4-BE49-F238E27FC236}">
                  <a16:creationId xmlns:a16="http://schemas.microsoft.com/office/drawing/2014/main" id="{A6F46D75-9A85-EFB6-222E-FB4C2AE38B6C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Shape 57">
              <a:extLst>
                <a:ext uri="{FF2B5EF4-FFF2-40B4-BE49-F238E27FC236}">
                  <a16:creationId xmlns:a16="http://schemas.microsoft.com/office/drawing/2014/main" id="{41F849D7-050C-C973-C857-3EF42C995C5A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Shape 58">
              <a:extLst>
                <a:ext uri="{FF2B5EF4-FFF2-40B4-BE49-F238E27FC236}">
                  <a16:creationId xmlns:a16="http://schemas.microsoft.com/office/drawing/2014/main" id="{4F51D9B9-7FC7-0BCC-E3CC-3FDBFF134B38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Shape 59">
              <a:extLst>
                <a:ext uri="{FF2B5EF4-FFF2-40B4-BE49-F238E27FC236}">
                  <a16:creationId xmlns:a16="http://schemas.microsoft.com/office/drawing/2014/main" id="{7AAD813D-6ACB-D369-548C-1F650A88DECE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Shape 60">
              <a:extLst>
                <a:ext uri="{FF2B5EF4-FFF2-40B4-BE49-F238E27FC236}">
                  <a16:creationId xmlns:a16="http://schemas.microsoft.com/office/drawing/2014/main" id="{E645DBC0-86E6-75DB-C0BF-4386D3239B4A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Shape 61">
              <a:extLst>
                <a:ext uri="{FF2B5EF4-FFF2-40B4-BE49-F238E27FC236}">
                  <a16:creationId xmlns:a16="http://schemas.microsoft.com/office/drawing/2014/main" id="{F908496C-859D-7129-DDB8-4B8E09718DA6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Shape 62">
              <a:extLst>
                <a:ext uri="{FF2B5EF4-FFF2-40B4-BE49-F238E27FC236}">
                  <a16:creationId xmlns:a16="http://schemas.microsoft.com/office/drawing/2014/main" id="{33720311-A7D5-E414-B5CC-6732CF527BB3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Shape 63">
              <a:extLst>
                <a:ext uri="{FF2B5EF4-FFF2-40B4-BE49-F238E27FC236}">
                  <a16:creationId xmlns:a16="http://schemas.microsoft.com/office/drawing/2014/main" id="{693399F9-CA5F-1A3D-1D93-DF2169F2A573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Shape 64">
              <a:extLst>
                <a:ext uri="{FF2B5EF4-FFF2-40B4-BE49-F238E27FC236}">
                  <a16:creationId xmlns:a16="http://schemas.microsoft.com/office/drawing/2014/main" id="{3157F390-CC13-C68E-AD61-C10FC8CC6001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Shape 65">
              <a:extLst>
                <a:ext uri="{FF2B5EF4-FFF2-40B4-BE49-F238E27FC236}">
                  <a16:creationId xmlns:a16="http://schemas.microsoft.com/office/drawing/2014/main" id="{B7BE4586-6D51-0ECA-12CF-5251C03F6DEC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Shape 66">
              <a:extLst>
                <a:ext uri="{FF2B5EF4-FFF2-40B4-BE49-F238E27FC236}">
                  <a16:creationId xmlns:a16="http://schemas.microsoft.com/office/drawing/2014/main" id="{E9CBAF41-008A-B0D2-2FD9-B09D3AE5BBC6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Shape 67">
              <a:extLst>
                <a:ext uri="{FF2B5EF4-FFF2-40B4-BE49-F238E27FC236}">
                  <a16:creationId xmlns:a16="http://schemas.microsoft.com/office/drawing/2014/main" id="{61A8CB3C-C3E9-269A-E08E-C7B2918BDB9D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Shape 68">
              <a:extLst>
                <a:ext uri="{FF2B5EF4-FFF2-40B4-BE49-F238E27FC236}">
                  <a16:creationId xmlns:a16="http://schemas.microsoft.com/office/drawing/2014/main" id="{9840D2D8-D47B-6B5C-85D2-5AF188E0D7C3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Shape 69">
              <a:extLst>
                <a:ext uri="{FF2B5EF4-FFF2-40B4-BE49-F238E27FC236}">
                  <a16:creationId xmlns:a16="http://schemas.microsoft.com/office/drawing/2014/main" id="{EA60C9D5-F65C-8921-9517-DF45B9693E65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" name="Google Shape;574;p35">
            <a:extLst>
              <a:ext uri="{FF2B5EF4-FFF2-40B4-BE49-F238E27FC236}">
                <a16:creationId xmlns:a16="http://schemas.microsoft.com/office/drawing/2014/main" id="{8A4749ED-9D73-3F8E-BE82-EB466237E74E}"/>
              </a:ext>
            </a:extLst>
          </p:cNvPr>
          <p:cNvSpPr txBox="1">
            <a:spLocks/>
          </p:cNvSpPr>
          <p:nvPr/>
        </p:nvSpPr>
        <p:spPr>
          <a:xfrm>
            <a:off x="0" y="-2700"/>
            <a:ext cx="9901323" cy="1080000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800" b="1" u="sng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BLANQUEO</a:t>
            </a:r>
          </a:p>
        </p:txBody>
      </p:sp>
      <p:sp>
        <p:nvSpPr>
          <p:cNvPr id="5" name="66 Rectángulo">
            <a:extLst>
              <a:ext uri="{FF2B5EF4-FFF2-40B4-BE49-F238E27FC236}">
                <a16:creationId xmlns:a16="http://schemas.microsoft.com/office/drawing/2014/main" id="{C3B88FCB-4C48-5ABA-C04B-9AF12BCCD906}"/>
              </a:ext>
            </a:extLst>
          </p:cNvPr>
          <p:cNvSpPr/>
          <p:nvPr/>
        </p:nvSpPr>
        <p:spPr>
          <a:xfrm>
            <a:off x="-1145339" y="1375079"/>
            <a:ext cx="12192000" cy="1123996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lvl="7"/>
            <a:r>
              <a:rPr lang="es-ES" sz="2200" b="1" dirty="0">
                <a:solidFill>
                  <a:srgbClr val="7030A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Jurisdicciones de alto riesgo sujetas a un llamado a la acción </a:t>
            </a:r>
          </a:p>
          <a:p>
            <a:pPr lvl="7" algn="ctr"/>
            <a:r>
              <a:rPr lang="es-ES" sz="2200" b="1" dirty="0">
                <a:solidFill>
                  <a:srgbClr val="7030A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(“Lista Negra”) - GAFI - Febrero 2024</a:t>
            </a:r>
          </a:p>
          <a:p>
            <a:pPr lvl="7" algn="ctr"/>
            <a:endParaRPr lang="es-ES" sz="2200" b="1" dirty="0">
              <a:solidFill>
                <a:srgbClr val="7030A0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6" name="91 CuadroTexto">
            <a:extLst>
              <a:ext uri="{FF2B5EF4-FFF2-40B4-BE49-F238E27FC236}">
                <a16:creationId xmlns:a16="http://schemas.microsoft.com/office/drawing/2014/main" id="{94B39943-AF10-397C-FC93-C98D2779E711}"/>
              </a:ext>
            </a:extLst>
          </p:cNvPr>
          <p:cNvSpPr txBox="1"/>
          <p:nvPr/>
        </p:nvSpPr>
        <p:spPr>
          <a:xfrm>
            <a:off x="5028969" y="2796854"/>
            <a:ext cx="6365987" cy="103166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AR" sz="2000" dirty="0">
                <a:solidFill>
                  <a:srgbClr val="F60A75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COREA DEL NORTE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AR" sz="2000" dirty="0">
                <a:solidFill>
                  <a:srgbClr val="F60A75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IRÁN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AR" sz="2000" dirty="0">
                <a:solidFill>
                  <a:srgbClr val="F60A75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BIRMANIA</a:t>
            </a:r>
          </a:p>
        </p:txBody>
      </p:sp>
      <p:sp>
        <p:nvSpPr>
          <p:cNvPr id="2" name="Marcador de número de diapositiva 34">
            <a:extLst>
              <a:ext uri="{FF2B5EF4-FFF2-40B4-BE49-F238E27FC236}">
                <a16:creationId xmlns:a16="http://schemas.microsoft.com/office/drawing/2014/main" id="{6EB4A769-C8F4-4154-FF30-732B1CE92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22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773278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74;p35">
            <a:extLst>
              <a:ext uri="{FF2B5EF4-FFF2-40B4-BE49-F238E27FC236}">
                <a16:creationId xmlns:a16="http://schemas.microsoft.com/office/drawing/2014/main" id="{8EBC37CC-9390-3B3C-065C-D55E1DFD4B8A}"/>
              </a:ext>
            </a:extLst>
          </p:cNvPr>
          <p:cNvSpPr txBox="1">
            <a:spLocks/>
          </p:cNvSpPr>
          <p:nvPr/>
        </p:nvSpPr>
        <p:spPr>
          <a:xfrm>
            <a:off x="1143001" y="13188"/>
            <a:ext cx="9901323" cy="1080000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000" b="1" u="sng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Blanqueo</a:t>
            </a:r>
            <a:r>
              <a:rPr lang="es-ES" sz="3000" b="1" cap="small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. </a:t>
            </a:r>
            <a:r>
              <a:rPr lang="es-ES" sz="2600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Fecha de Regularización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D7A5FEB-D780-27C4-D5CF-5F0E7A182D88}"/>
              </a:ext>
            </a:extLst>
          </p:cNvPr>
          <p:cNvSpPr txBox="1"/>
          <p:nvPr/>
        </p:nvSpPr>
        <p:spPr>
          <a:xfrm>
            <a:off x="3089558" y="1757397"/>
            <a:ext cx="70603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podrá regularizar aquellos activos que fueran de su propiedad de los Sujetos alcanzados, o que se encontraran en su posesión, tenencia o guarda, al </a:t>
            </a:r>
            <a:r>
              <a:rPr lang="es-E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 de Diciembre de 2023</a:t>
            </a:r>
            <a:r>
              <a:rPr lang="es-E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inclusive.</a:t>
            </a:r>
            <a:endParaRPr lang="es-AR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342243A-CBC8-B6C9-4EC7-D8DF42DEECC4}"/>
              </a:ext>
            </a:extLst>
          </p:cNvPr>
          <p:cNvSpPr txBox="1"/>
          <p:nvPr/>
        </p:nvSpPr>
        <p:spPr>
          <a:xfrm>
            <a:off x="1996037" y="3545206"/>
            <a:ext cx="8488927" cy="1107996"/>
          </a:xfrm>
          <a:prstGeom prst="rect">
            <a:avLst/>
          </a:prstGeom>
          <a:solidFill>
            <a:schemeClr val="bg1">
              <a:lumMod val="95000"/>
            </a:schemeClr>
          </a:solidFill>
          <a:ln w="412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es-ES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reglamentación establecerá la forma que deberán acreditar la propiedad, posesión, tenencia o guarda de los activos a la Fecha de Regularización al momento de presentar la declaración jurada.</a:t>
            </a:r>
            <a:endParaRPr lang="es-AR" sz="2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4D7CED5-4682-53A6-6A5B-408192A03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840" y="1817996"/>
            <a:ext cx="828675" cy="771525"/>
          </a:xfrm>
          <a:prstGeom prst="rect">
            <a:avLst/>
          </a:prstGeom>
        </p:spPr>
      </p:pic>
      <p:sp>
        <p:nvSpPr>
          <p:cNvPr id="11" name="Shape 127">
            <a:extLst>
              <a:ext uri="{FF2B5EF4-FFF2-40B4-BE49-F238E27FC236}">
                <a16:creationId xmlns:a16="http://schemas.microsoft.com/office/drawing/2014/main" id="{C5CA4604-B63C-AA4D-7358-1275913B29E3}"/>
              </a:ext>
            </a:extLst>
          </p:cNvPr>
          <p:cNvSpPr txBox="1"/>
          <p:nvPr/>
        </p:nvSpPr>
        <p:spPr>
          <a:xfrm>
            <a:off x="3122918" y="5529401"/>
            <a:ext cx="1223998" cy="474021"/>
          </a:xfrm>
          <a:prstGeom prst="rect">
            <a:avLst/>
          </a:prstGeom>
          <a:noFill/>
          <a:ln>
            <a:noFill/>
          </a:ln>
        </p:spPr>
        <p:txBody>
          <a:bodyPr lIns="100800" tIns="50386" rIns="100800" bIns="50386" anchor="t" anchorCtr="0">
            <a:noAutofit/>
          </a:bodyPr>
          <a:lstStyle/>
          <a:p>
            <a:pPr algn="ctr" defTabSz="1036930">
              <a:buClr>
                <a:srgbClr val="1F497D"/>
              </a:buClr>
              <a:buSzPct val="100000"/>
              <a:defRPr/>
            </a:pPr>
            <a:r>
              <a:rPr lang="es-ES" sz="2000" b="1" kern="0" dirty="0">
                <a:solidFill>
                  <a:srgbClr val="FF0000"/>
                </a:solidFill>
                <a:latin typeface="Calibri" panose="020F0502020204030204"/>
              </a:rPr>
              <a:t>01/01/24</a:t>
            </a:r>
          </a:p>
        </p:txBody>
      </p:sp>
      <p:sp>
        <p:nvSpPr>
          <p:cNvPr id="12" name="Shape 127">
            <a:extLst>
              <a:ext uri="{FF2B5EF4-FFF2-40B4-BE49-F238E27FC236}">
                <a16:creationId xmlns:a16="http://schemas.microsoft.com/office/drawing/2014/main" id="{04BD478B-F4EE-B77A-7F1A-763BF4F1ADD2}"/>
              </a:ext>
            </a:extLst>
          </p:cNvPr>
          <p:cNvSpPr txBox="1"/>
          <p:nvPr/>
        </p:nvSpPr>
        <p:spPr>
          <a:xfrm>
            <a:off x="7845084" y="5529401"/>
            <a:ext cx="1223998" cy="474021"/>
          </a:xfrm>
          <a:prstGeom prst="rect">
            <a:avLst/>
          </a:prstGeom>
          <a:noFill/>
          <a:ln>
            <a:noFill/>
          </a:ln>
        </p:spPr>
        <p:txBody>
          <a:bodyPr lIns="100800" tIns="50386" rIns="100800" bIns="50386" anchor="t" anchorCtr="0">
            <a:noAutofit/>
          </a:bodyPr>
          <a:lstStyle/>
          <a:p>
            <a:pPr algn="ctr" defTabSz="1036930">
              <a:buClr>
                <a:srgbClr val="1F497D"/>
              </a:buClr>
              <a:buSzPct val="100000"/>
              <a:defRPr/>
            </a:pPr>
            <a:r>
              <a:rPr lang="es-ES" sz="2000" b="1" kern="0" dirty="0">
                <a:solidFill>
                  <a:srgbClr val="FF0000"/>
                </a:solidFill>
                <a:latin typeface="Calibri" panose="020F0502020204030204"/>
              </a:rPr>
              <a:t>18/07/24</a:t>
            </a:r>
          </a:p>
        </p:txBody>
      </p:sp>
      <p:cxnSp>
        <p:nvCxnSpPr>
          <p:cNvPr id="13" name="17 Conector recto">
            <a:extLst>
              <a:ext uri="{FF2B5EF4-FFF2-40B4-BE49-F238E27FC236}">
                <a16:creationId xmlns:a16="http://schemas.microsoft.com/office/drawing/2014/main" id="{94B5FF6C-B53F-253A-7ED2-A12CA620730C}"/>
              </a:ext>
            </a:extLst>
          </p:cNvPr>
          <p:cNvCxnSpPr/>
          <p:nvPr/>
        </p:nvCxnSpPr>
        <p:spPr>
          <a:xfrm>
            <a:off x="3711430" y="5175380"/>
            <a:ext cx="0" cy="316014"/>
          </a:xfrm>
          <a:prstGeom prst="line">
            <a:avLst/>
          </a:prstGeom>
          <a:noFill/>
          <a:ln w="60325" cap="flat" cmpd="sng" algn="ctr">
            <a:solidFill>
              <a:srgbClr val="50AF21"/>
            </a:solidFill>
            <a:prstDash val="solid"/>
          </a:ln>
          <a:effectLst/>
        </p:spPr>
      </p:cxnSp>
      <p:cxnSp>
        <p:nvCxnSpPr>
          <p:cNvPr id="14" name="10 Conector recto">
            <a:extLst>
              <a:ext uri="{FF2B5EF4-FFF2-40B4-BE49-F238E27FC236}">
                <a16:creationId xmlns:a16="http://schemas.microsoft.com/office/drawing/2014/main" id="{79AD81D1-3903-75AF-259E-22E3A2FA65BD}"/>
              </a:ext>
            </a:extLst>
          </p:cNvPr>
          <p:cNvCxnSpPr>
            <a:cxnSpLocks/>
          </p:cNvCxnSpPr>
          <p:nvPr/>
        </p:nvCxnSpPr>
        <p:spPr>
          <a:xfrm>
            <a:off x="3730239" y="5344881"/>
            <a:ext cx="4726845" cy="0"/>
          </a:xfrm>
          <a:prstGeom prst="line">
            <a:avLst/>
          </a:prstGeom>
          <a:ln w="60325">
            <a:solidFill>
              <a:srgbClr val="50AF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23 Conector recto">
            <a:extLst>
              <a:ext uri="{FF2B5EF4-FFF2-40B4-BE49-F238E27FC236}">
                <a16:creationId xmlns:a16="http://schemas.microsoft.com/office/drawing/2014/main" id="{D1642C0B-E006-9709-7AD4-B1E7E1B1B38B}"/>
              </a:ext>
            </a:extLst>
          </p:cNvPr>
          <p:cNvCxnSpPr/>
          <p:nvPr/>
        </p:nvCxnSpPr>
        <p:spPr>
          <a:xfrm>
            <a:off x="8457083" y="5177448"/>
            <a:ext cx="0" cy="316014"/>
          </a:xfrm>
          <a:prstGeom prst="line">
            <a:avLst/>
          </a:prstGeom>
          <a:noFill/>
          <a:ln w="60325" cap="flat" cmpd="sng" algn="ctr">
            <a:solidFill>
              <a:srgbClr val="50AF21"/>
            </a:solidFill>
            <a:prstDash val="solid"/>
          </a:ln>
          <a:effectLst/>
        </p:spPr>
      </p:cxnSp>
      <p:pic>
        <p:nvPicPr>
          <p:cNvPr id="19" name="Imagen 18">
            <a:extLst>
              <a:ext uri="{FF2B5EF4-FFF2-40B4-BE49-F238E27FC236}">
                <a16:creationId xmlns:a16="http://schemas.microsoft.com/office/drawing/2014/main" id="{2BEA41E8-E09D-86FF-FAEC-5CBEE09EF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398" y="4849415"/>
            <a:ext cx="1008000" cy="1165500"/>
          </a:xfrm>
          <a:prstGeom prst="rect">
            <a:avLst/>
          </a:prstGeom>
        </p:spPr>
      </p:pic>
      <p:pic>
        <p:nvPicPr>
          <p:cNvPr id="4" name="Shape 868" descr="3.jpg">
            <a:extLst>
              <a:ext uri="{FF2B5EF4-FFF2-40B4-BE49-F238E27FC236}">
                <a16:creationId xmlns:a16="http://schemas.microsoft.com/office/drawing/2014/main" id="{F37B0110-AB6B-6DAB-CC12-8FA948BFC82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82917"/>
          <a:stretch/>
        </p:blipFill>
        <p:spPr>
          <a:xfrm>
            <a:off x="0" y="13188"/>
            <a:ext cx="896549" cy="133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Shape 40">
            <a:extLst>
              <a:ext uri="{FF2B5EF4-FFF2-40B4-BE49-F238E27FC236}">
                <a16:creationId xmlns:a16="http://schemas.microsoft.com/office/drawing/2014/main" id="{9A0B0EA2-65C2-46FE-7706-990A88E76466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10" name="Shape 41">
              <a:extLst>
                <a:ext uri="{FF2B5EF4-FFF2-40B4-BE49-F238E27FC236}">
                  <a16:creationId xmlns:a16="http://schemas.microsoft.com/office/drawing/2014/main" id="{7B66D55F-E76C-1912-3132-ACCC089E53F4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42">
              <a:extLst>
                <a:ext uri="{FF2B5EF4-FFF2-40B4-BE49-F238E27FC236}">
                  <a16:creationId xmlns:a16="http://schemas.microsoft.com/office/drawing/2014/main" id="{A8336986-B01A-1C8A-7FD0-3B742616379C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43">
              <a:extLst>
                <a:ext uri="{FF2B5EF4-FFF2-40B4-BE49-F238E27FC236}">
                  <a16:creationId xmlns:a16="http://schemas.microsoft.com/office/drawing/2014/main" id="{B3821BBB-C895-16B2-3F99-1DAE4E30A7A6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44">
              <a:extLst>
                <a:ext uri="{FF2B5EF4-FFF2-40B4-BE49-F238E27FC236}">
                  <a16:creationId xmlns:a16="http://schemas.microsoft.com/office/drawing/2014/main" id="{CAAF8BE4-6E32-BC79-C580-FFF695909AD6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45">
              <a:extLst>
                <a:ext uri="{FF2B5EF4-FFF2-40B4-BE49-F238E27FC236}">
                  <a16:creationId xmlns:a16="http://schemas.microsoft.com/office/drawing/2014/main" id="{826D375C-5D78-703E-35E4-93FE57ECD908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46">
              <a:extLst>
                <a:ext uri="{FF2B5EF4-FFF2-40B4-BE49-F238E27FC236}">
                  <a16:creationId xmlns:a16="http://schemas.microsoft.com/office/drawing/2014/main" id="{1C30CE24-5292-897B-6717-BB2F29B9A815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47">
              <a:extLst>
                <a:ext uri="{FF2B5EF4-FFF2-40B4-BE49-F238E27FC236}">
                  <a16:creationId xmlns:a16="http://schemas.microsoft.com/office/drawing/2014/main" id="{60DB8B45-F617-501C-B7F1-A5C5FEDF98B3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48">
              <a:extLst>
                <a:ext uri="{FF2B5EF4-FFF2-40B4-BE49-F238E27FC236}">
                  <a16:creationId xmlns:a16="http://schemas.microsoft.com/office/drawing/2014/main" id="{22C6CB14-F542-8AE9-BF6A-683BD87C5C43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49">
              <a:extLst>
                <a:ext uri="{FF2B5EF4-FFF2-40B4-BE49-F238E27FC236}">
                  <a16:creationId xmlns:a16="http://schemas.microsoft.com/office/drawing/2014/main" id="{C2B516C1-721C-B282-817F-A9C9B20F4DD7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50">
              <a:extLst>
                <a:ext uri="{FF2B5EF4-FFF2-40B4-BE49-F238E27FC236}">
                  <a16:creationId xmlns:a16="http://schemas.microsoft.com/office/drawing/2014/main" id="{1D45E107-4ED6-22C0-451D-5853B0D6A0B7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51">
              <a:extLst>
                <a:ext uri="{FF2B5EF4-FFF2-40B4-BE49-F238E27FC236}">
                  <a16:creationId xmlns:a16="http://schemas.microsoft.com/office/drawing/2014/main" id="{71EAA24A-B330-7E64-6C3F-B306FB605828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52">
              <a:extLst>
                <a:ext uri="{FF2B5EF4-FFF2-40B4-BE49-F238E27FC236}">
                  <a16:creationId xmlns:a16="http://schemas.microsoft.com/office/drawing/2014/main" id="{F13BFD22-55FB-7075-78B8-D482FF389AFF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53">
              <a:extLst>
                <a:ext uri="{FF2B5EF4-FFF2-40B4-BE49-F238E27FC236}">
                  <a16:creationId xmlns:a16="http://schemas.microsoft.com/office/drawing/2014/main" id="{C7D15576-7386-E5DC-606A-9E19B084B697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54">
              <a:extLst>
                <a:ext uri="{FF2B5EF4-FFF2-40B4-BE49-F238E27FC236}">
                  <a16:creationId xmlns:a16="http://schemas.microsoft.com/office/drawing/2014/main" id="{C2C55FB4-D430-F343-27AD-1695A0DDB7EB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55">
              <a:extLst>
                <a:ext uri="{FF2B5EF4-FFF2-40B4-BE49-F238E27FC236}">
                  <a16:creationId xmlns:a16="http://schemas.microsoft.com/office/drawing/2014/main" id="{07BEBF88-7B85-AB0D-F18D-7C81AA1360AF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56">
              <a:extLst>
                <a:ext uri="{FF2B5EF4-FFF2-40B4-BE49-F238E27FC236}">
                  <a16:creationId xmlns:a16="http://schemas.microsoft.com/office/drawing/2014/main" id="{EE1C6B2D-F0D2-E5F9-048A-F3CB58BFEC2B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57">
              <a:extLst>
                <a:ext uri="{FF2B5EF4-FFF2-40B4-BE49-F238E27FC236}">
                  <a16:creationId xmlns:a16="http://schemas.microsoft.com/office/drawing/2014/main" id="{E8EDF5F0-8825-32F0-99B7-ECAE743859B2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58">
              <a:extLst>
                <a:ext uri="{FF2B5EF4-FFF2-40B4-BE49-F238E27FC236}">
                  <a16:creationId xmlns:a16="http://schemas.microsoft.com/office/drawing/2014/main" id="{B237F9B1-CC5F-C7BC-B58B-9CA192E6972B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Shape 59">
              <a:extLst>
                <a:ext uri="{FF2B5EF4-FFF2-40B4-BE49-F238E27FC236}">
                  <a16:creationId xmlns:a16="http://schemas.microsoft.com/office/drawing/2014/main" id="{B3E5C1F5-72B2-E428-4D90-CF7FB6B5D3FD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60">
              <a:extLst>
                <a:ext uri="{FF2B5EF4-FFF2-40B4-BE49-F238E27FC236}">
                  <a16:creationId xmlns:a16="http://schemas.microsoft.com/office/drawing/2014/main" id="{2685C13A-FABF-8CE4-3DDF-C34C8125F14F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61">
              <a:extLst>
                <a:ext uri="{FF2B5EF4-FFF2-40B4-BE49-F238E27FC236}">
                  <a16:creationId xmlns:a16="http://schemas.microsoft.com/office/drawing/2014/main" id="{4BBBC243-E5DE-1560-2B6B-4D25B9A865B7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62">
              <a:extLst>
                <a:ext uri="{FF2B5EF4-FFF2-40B4-BE49-F238E27FC236}">
                  <a16:creationId xmlns:a16="http://schemas.microsoft.com/office/drawing/2014/main" id="{09A0C15A-DD0D-B265-1886-FE99440F03C5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63">
              <a:extLst>
                <a:ext uri="{FF2B5EF4-FFF2-40B4-BE49-F238E27FC236}">
                  <a16:creationId xmlns:a16="http://schemas.microsoft.com/office/drawing/2014/main" id="{7E679965-1D97-9472-3BD0-E8762DB612D7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Shape 64">
              <a:extLst>
                <a:ext uri="{FF2B5EF4-FFF2-40B4-BE49-F238E27FC236}">
                  <a16:creationId xmlns:a16="http://schemas.microsoft.com/office/drawing/2014/main" id="{975AA036-7DD2-C3AA-EA38-31578AD02C69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Shape 65">
              <a:extLst>
                <a:ext uri="{FF2B5EF4-FFF2-40B4-BE49-F238E27FC236}">
                  <a16:creationId xmlns:a16="http://schemas.microsoft.com/office/drawing/2014/main" id="{6A02CC04-2224-3370-AB3E-4F8C85470984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Shape 66">
              <a:extLst>
                <a:ext uri="{FF2B5EF4-FFF2-40B4-BE49-F238E27FC236}">
                  <a16:creationId xmlns:a16="http://schemas.microsoft.com/office/drawing/2014/main" id="{866C855E-6341-7B2C-BB08-8C70C67E1A4C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Shape 67">
              <a:extLst>
                <a:ext uri="{FF2B5EF4-FFF2-40B4-BE49-F238E27FC236}">
                  <a16:creationId xmlns:a16="http://schemas.microsoft.com/office/drawing/2014/main" id="{6671863D-4733-39B2-4A7A-0563F84C97C8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Shape 68">
              <a:extLst>
                <a:ext uri="{FF2B5EF4-FFF2-40B4-BE49-F238E27FC236}">
                  <a16:creationId xmlns:a16="http://schemas.microsoft.com/office/drawing/2014/main" id="{36A2B08A-E4EF-7E04-2A1F-A061D34CDBD7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Shape 69">
              <a:extLst>
                <a:ext uri="{FF2B5EF4-FFF2-40B4-BE49-F238E27FC236}">
                  <a16:creationId xmlns:a16="http://schemas.microsoft.com/office/drawing/2014/main" id="{63931769-BE81-11FF-975F-0064BAA7D42E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" name="Marcador de número de diapositiva 34">
            <a:extLst>
              <a:ext uri="{FF2B5EF4-FFF2-40B4-BE49-F238E27FC236}">
                <a16:creationId xmlns:a16="http://schemas.microsoft.com/office/drawing/2014/main" id="{3BF6B2B0-E6B4-73CA-741C-E38E23D5B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23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3229414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868" descr="3.jpg">
            <a:extLst>
              <a:ext uri="{FF2B5EF4-FFF2-40B4-BE49-F238E27FC236}">
                <a16:creationId xmlns:a16="http://schemas.microsoft.com/office/drawing/2014/main" id="{4735C480-DEE7-AB91-B893-ACB0311BE65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Shape 40">
            <a:extLst>
              <a:ext uri="{FF2B5EF4-FFF2-40B4-BE49-F238E27FC236}">
                <a16:creationId xmlns:a16="http://schemas.microsoft.com/office/drawing/2014/main" id="{2B24C056-CE05-F396-765A-300310601488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36" name="Shape 41">
              <a:extLst>
                <a:ext uri="{FF2B5EF4-FFF2-40B4-BE49-F238E27FC236}">
                  <a16:creationId xmlns:a16="http://schemas.microsoft.com/office/drawing/2014/main" id="{0CA27993-1651-4206-3BE2-F90799B4869F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42">
              <a:extLst>
                <a:ext uri="{FF2B5EF4-FFF2-40B4-BE49-F238E27FC236}">
                  <a16:creationId xmlns:a16="http://schemas.microsoft.com/office/drawing/2014/main" id="{89DFBAFD-D38C-EE5C-8A94-0558AAFCCDC6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43">
              <a:extLst>
                <a:ext uri="{FF2B5EF4-FFF2-40B4-BE49-F238E27FC236}">
                  <a16:creationId xmlns:a16="http://schemas.microsoft.com/office/drawing/2014/main" id="{2A361B21-48A8-EFDF-D9B3-90974544BC85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Shape 44">
              <a:extLst>
                <a:ext uri="{FF2B5EF4-FFF2-40B4-BE49-F238E27FC236}">
                  <a16:creationId xmlns:a16="http://schemas.microsoft.com/office/drawing/2014/main" id="{EEA9484D-4B23-19F7-814D-ABD5BF9B8BE2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Shape 45">
              <a:extLst>
                <a:ext uri="{FF2B5EF4-FFF2-40B4-BE49-F238E27FC236}">
                  <a16:creationId xmlns:a16="http://schemas.microsoft.com/office/drawing/2014/main" id="{09F057D5-7359-B270-A7E3-19A134E75BD2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Shape 46">
              <a:extLst>
                <a:ext uri="{FF2B5EF4-FFF2-40B4-BE49-F238E27FC236}">
                  <a16:creationId xmlns:a16="http://schemas.microsoft.com/office/drawing/2014/main" id="{3C303BF3-B272-7C77-D369-8805D91EDFB3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Shape 47">
              <a:extLst>
                <a:ext uri="{FF2B5EF4-FFF2-40B4-BE49-F238E27FC236}">
                  <a16:creationId xmlns:a16="http://schemas.microsoft.com/office/drawing/2014/main" id="{41F616CB-5763-4E3C-A342-52B1D9759B9F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Shape 48">
              <a:extLst>
                <a:ext uri="{FF2B5EF4-FFF2-40B4-BE49-F238E27FC236}">
                  <a16:creationId xmlns:a16="http://schemas.microsoft.com/office/drawing/2014/main" id="{CFAA9EE6-ECCF-CEA4-68E9-9AC07F041484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Shape 49">
              <a:extLst>
                <a:ext uri="{FF2B5EF4-FFF2-40B4-BE49-F238E27FC236}">
                  <a16:creationId xmlns:a16="http://schemas.microsoft.com/office/drawing/2014/main" id="{BFB2B25E-1660-541A-7293-56834BDB563C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Shape 50">
              <a:extLst>
                <a:ext uri="{FF2B5EF4-FFF2-40B4-BE49-F238E27FC236}">
                  <a16:creationId xmlns:a16="http://schemas.microsoft.com/office/drawing/2014/main" id="{F832F8A1-D577-C24B-1CEC-5AE915ACB755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Shape 51">
              <a:extLst>
                <a:ext uri="{FF2B5EF4-FFF2-40B4-BE49-F238E27FC236}">
                  <a16:creationId xmlns:a16="http://schemas.microsoft.com/office/drawing/2014/main" id="{65CEE706-6EFA-9E71-D073-769B99221E54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Shape 52">
              <a:extLst>
                <a:ext uri="{FF2B5EF4-FFF2-40B4-BE49-F238E27FC236}">
                  <a16:creationId xmlns:a16="http://schemas.microsoft.com/office/drawing/2014/main" id="{68735D22-C359-CF69-836A-F4EDC17EB709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Shape 53">
              <a:extLst>
                <a:ext uri="{FF2B5EF4-FFF2-40B4-BE49-F238E27FC236}">
                  <a16:creationId xmlns:a16="http://schemas.microsoft.com/office/drawing/2014/main" id="{A7C217A1-64A5-C63E-454D-5AB8CABD2E13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Shape 54">
              <a:extLst>
                <a:ext uri="{FF2B5EF4-FFF2-40B4-BE49-F238E27FC236}">
                  <a16:creationId xmlns:a16="http://schemas.microsoft.com/office/drawing/2014/main" id="{89FE5CF1-0D20-DBE7-3432-A2580E025C86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Shape 55">
              <a:extLst>
                <a:ext uri="{FF2B5EF4-FFF2-40B4-BE49-F238E27FC236}">
                  <a16:creationId xmlns:a16="http://schemas.microsoft.com/office/drawing/2014/main" id="{61523C1F-55B0-C95E-4C07-571DF41C782E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Shape 56">
              <a:extLst>
                <a:ext uri="{FF2B5EF4-FFF2-40B4-BE49-F238E27FC236}">
                  <a16:creationId xmlns:a16="http://schemas.microsoft.com/office/drawing/2014/main" id="{A6F46D75-9A85-EFB6-222E-FB4C2AE38B6C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Shape 57">
              <a:extLst>
                <a:ext uri="{FF2B5EF4-FFF2-40B4-BE49-F238E27FC236}">
                  <a16:creationId xmlns:a16="http://schemas.microsoft.com/office/drawing/2014/main" id="{41F849D7-050C-C973-C857-3EF42C995C5A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Shape 58">
              <a:extLst>
                <a:ext uri="{FF2B5EF4-FFF2-40B4-BE49-F238E27FC236}">
                  <a16:creationId xmlns:a16="http://schemas.microsoft.com/office/drawing/2014/main" id="{4F51D9B9-7FC7-0BCC-E3CC-3FDBFF134B38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Shape 59">
              <a:extLst>
                <a:ext uri="{FF2B5EF4-FFF2-40B4-BE49-F238E27FC236}">
                  <a16:creationId xmlns:a16="http://schemas.microsoft.com/office/drawing/2014/main" id="{7AAD813D-6ACB-D369-548C-1F650A88DECE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Shape 60">
              <a:extLst>
                <a:ext uri="{FF2B5EF4-FFF2-40B4-BE49-F238E27FC236}">
                  <a16:creationId xmlns:a16="http://schemas.microsoft.com/office/drawing/2014/main" id="{E645DBC0-86E6-75DB-C0BF-4386D3239B4A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Shape 61">
              <a:extLst>
                <a:ext uri="{FF2B5EF4-FFF2-40B4-BE49-F238E27FC236}">
                  <a16:creationId xmlns:a16="http://schemas.microsoft.com/office/drawing/2014/main" id="{F908496C-859D-7129-DDB8-4B8E09718DA6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Shape 62">
              <a:extLst>
                <a:ext uri="{FF2B5EF4-FFF2-40B4-BE49-F238E27FC236}">
                  <a16:creationId xmlns:a16="http://schemas.microsoft.com/office/drawing/2014/main" id="{33720311-A7D5-E414-B5CC-6732CF527BB3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Shape 63">
              <a:extLst>
                <a:ext uri="{FF2B5EF4-FFF2-40B4-BE49-F238E27FC236}">
                  <a16:creationId xmlns:a16="http://schemas.microsoft.com/office/drawing/2014/main" id="{693399F9-CA5F-1A3D-1D93-DF2169F2A573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Shape 64">
              <a:extLst>
                <a:ext uri="{FF2B5EF4-FFF2-40B4-BE49-F238E27FC236}">
                  <a16:creationId xmlns:a16="http://schemas.microsoft.com/office/drawing/2014/main" id="{3157F390-CC13-C68E-AD61-C10FC8CC6001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Shape 65">
              <a:extLst>
                <a:ext uri="{FF2B5EF4-FFF2-40B4-BE49-F238E27FC236}">
                  <a16:creationId xmlns:a16="http://schemas.microsoft.com/office/drawing/2014/main" id="{B7BE4586-6D51-0ECA-12CF-5251C03F6DEC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Shape 66">
              <a:extLst>
                <a:ext uri="{FF2B5EF4-FFF2-40B4-BE49-F238E27FC236}">
                  <a16:creationId xmlns:a16="http://schemas.microsoft.com/office/drawing/2014/main" id="{E9CBAF41-008A-B0D2-2FD9-B09D3AE5BBC6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Shape 67">
              <a:extLst>
                <a:ext uri="{FF2B5EF4-FFF2-40B4-BE49-F238E27FC236}">
                  <a16:creationId xmlns:a16="http://schemas.microsoft.com/office/drawing/2014/main" id="{61A8CB3C-C3E9-269A-E08E-C7B2918BDB9D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Shape 68">
              <a:extLst>
                <a:ext uri="{FF2B5EF4-FFF2-40B4-BE49-F238E27FC236}">
                  <a16:creationId xmlns:a16="http://schemas.microsoft.com/office/drawing/2014/main" id="{9840D2D8-D47B-6B5C-85D2-5AF188E0D7C3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Shape 69">
              <a:extLst>
                <a:ext uri="{FF2B5EF4-FFF2-40B4-BE49-F238E27FC236}">
                  <a16:creationId xmlns:a16="http://schemas.microsoft.com/office/drawing/2014/main" id="{EA60C9D5-F65C-8921-9517-DF45B9693E65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" name="Google Shape;574;p35">
            <a:extLst>
              <a:ext uri="{FF2B5EF4-FFF2-40B4-BE49-F238E27FC236}">
                <a16:creationId xmlns:a16="http://schemas.microsoft.com/office/drawing/2014/main" id="{EED84928-2E66-BED7-676F-5EE3D2E50BD9}"/>
              </a:ext>
            </a:extLst>
          </p:cNvPr>
          <p:cNvSpPr txBox="1">
            <a:spLocks/>
          </p:cNvSpPr>
          <p:nvPr/>
        </p:nvSpPr>
        <p:spPr>
          <a:xfrm>
            <a:off x="0" y="13185"/>
            <a:ext cx="12192000" cy="1080000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000" b="1" u="sng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Blanqueo</a:t>
            </a:r>
            <a:r>
              <a:rPr lang="es-ES" sz="3000" b="1" cap="small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. </a:t>
            </a:r>
            <a:r>
              <a:rPr lang="es-ES" sz="2600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Mecanismo de Regularización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775B1BA-78E2-B8F4-2967-42571D4EAF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595912"/>
              </p:ext>
            </p:extLst>
          </p:nvPr>
        </p:nvGraphicFramePr>
        <p:xfrm>
          <a:off x="896548" y="1106370"/>
          <a:ext cx="9788269" cy="5328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A1B1B23-6140-334E-889B-55C6237D1509}"/>
              </a:ext>
            </a:extLst>
          </p:cNvPr>
          <p:cNvCxnSpPr>
            <a:cxnSpLocks/>
          </p:cNvCxnSpPr>
          <p:nvPr/>
        </p:nvCxnSpPr>
        <p:spPr>
          <a:xfrm>
            <a:off x="896548" y="2721938"/>
            <a:ext cx="5931955" cy="0"/>
          </a:xfrm>
          <a:prstGeom prst="line">
            <a:avLst/>
          </a:prstGeom>
          <a:ln w="2540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7D3D3238-2BFB-5C6A-5713-2FA4A3D5F396}"/>
              </a:ext>
            </a:extLst>
          </p:cNvPr>
          <p:cNvSpPr txBox="1"/>
          <p:nvPr/>
        </p:nvSpPr>
        <p:spPr>
          <a:xfrm>
            <a:off x="1483032" y="2096388"/>
            <a:ext cx="52127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2000" b="1" kern="150" dirty="0">
                <a:solidFill>
                  <a:srgbClr val="E6BB61"/>
                </a:solidFill>
                <a:effectLst/>
                <a:latin typeface="Montserrat" panose="00000500000000000000" pitchFamily="50" charset="0"/>
                <a:ea typeface="NSimSun" panose="02010609030101010101" pitchFamily="49" charset="-122"/>
                <a:cs typeface="Arial" panose="020B0604020202020204" pitchFamily="34" charset="0"/>
              </a:rPr>
              <a:t>Hasta el 30 de Septiembre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58286F1-BBF4-A016-1A4B-470817C3293E}"/>
              </a:ext>
            </a:extLst>
          </p:cNvPr>
          <p:cNvCxnSpPr>
            <a:cxnSpLocks/>
          </p:cNvCxnSpPr>
          <p:nvPr/>
        </p:nvCxnSpPr>
        <p:spPr>
          <a:xfrm>
            <a:off x="7241457" y="4717885"/>
            <a:ext cx="2644878" cy="0"/>
          </a:xfrm>
          <a:prstGeom prst="line">
            <a:avLst/>
          </a:prstGeom>
          <a:ln w="2540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46C8FC2-219E-F63B-095C-13BB78159039}"/>
              </a:ext>
            </a:extLst>
          </p:cNvPr>
          <p:cNvSpPr txBox="1"/>
          <p:nvPr/>
        </p:nvSpPr>
        <p:spPr>
          <a:xfrm>
            <a:off x="6300589" y="4976305"/>
            <a:ext cx="52127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2000" b="1" kern="150" dirty="0">
                <a:solidFill>
                  <a:srgbClr val="E6BB61"/>
                </a:solidFill>
                <a:effectLst/>
                <a:latin typeface="Montserrat" panose="00000500000000000000" pitchFamily="50" charset="0"/>
                <a:ea typeface="NSimSun" panose="02010609030101010101" pitchFamily="49" charset="-122"/>
                <a:cs typeface="Arial" panose="020B0604020202020204" pitchFamily="34" charset="0"/>
              </a:rPr>
              <a:t>Hasta el 30 de Noviembre</a:t>
            </a:r>
          </a:p>
        </p:txBody>
      </p:sp>
      <p:sp>
        <p:nvSpPr>
          <p:cNvPr id="13" name="Google Shape;574;p35">
            <a:extLst>
              <a:ext uri="{FF2B5EF4-FFF2-40B4-BE49-F238E27FC236}">
                <a16:creationId xmlns:a16="http://schemas.microsoft.com/office/drawing/2014/main" id="{2EF97239-A945-2CDA-ECAA-EA37C477087D}"/>
              </a:ext>
            </a:extLst>
          </p:cNvPr>
          <p:cNvSpPr txBox="1">
            <a:spLocks/>
          </p:cNvSpPr>
          <p:nvPr/>
        </p:nvSpPr>
        <p:spPr>
          <a:xfrm>
            <a:off x="0" y="730749"/>
            <a:ext cx="12192000" cy="1080000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600" dirty="0">
                <a:solidFill>
                  <a:srgbClr val="002060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Fechas para la Etapa 1</a:t>
            </a:r>
          </a:p>
        </p:txBody>
      </p:sp>
      <p:sp>
        <p:nvSpPr>
          <p:cNvPr id="3" name="Marcador de número de diapositiva 34">
            <a:extLst>
              <a:ext uri="{FF2B5EF4-FFF2-40B4-BE49-F238E27FC236}">
                <a16:creationId xmlns:a16="http://schemas.microsoft.com/office/drawing/2014/main" id="{DEA69B8C-FCEF-56F1-BC91-900B1BD6B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24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3811475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868" descr="3.jpg">
            <a:extLst>
              <a:ext uri="{FF2B5EF4-FFF2-40B4-BE49-F238E27FC236}">
                <a16:creationId xmlns:a16="http://schemas.microsoft.com/office/drawing/2014/main" id="{4735C480-DEE7-AB91-B893-ACB0311BE65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Shape 40">
            <a:extLst>
              <a:ext uri="{FF2B5EF4-FFF2-40B4-BE49-F238E27FC236}">
                <a16:creationId xmlns:a16="http://schemas.microsoft.com/office/drawing/2014/main" id="{2B24C056-CE05-F396-765A-300310601488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36" name="Shape 41">
              <a:extLst>
                <a:ext uri="{FF2B5EF4-FFF2-40B4-BE49-F238E27FC236}">
                  <a16:creationId xmlns:a16="http://schemas.microsoft.com/office/drawing/2014/main" id="{0CA27993-1651-4206-3BE2-F90799B4869F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42">
              <a:extLst>
                <a:ext uri="{FF2B5EF4-FFF2-40B4-BE49-F238E27FC236}">
                  <a16:creationId xmlns:a16="http://schemas.microsoft.com/office/drawing/2014/main" id="{89DFBAFD-D38C-EE5C-8A94-0558AAFCCDC6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43">
              <a:extLst>
                <a:ext uri="{FF2B5EF4-FFF2-40B4-BE49-F238E27FC236}">
                  <a16:creationId xmlns:a16="http://schemas.microsoft.com/office/drawing/2014/main" id="{2A361B21-48A8-EFDF-D9B3-90974544BC85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Shape 44">
              <a:extLst>
                <a:ext uri="{FF2B5EF4-FFF2-40B4-BE49-F238E27FC236}">
                  <a16:creationId xmlns:a16="http://schemas.microsoft.com/office/drawing/2014/main" id="{EEA9484D-4B23-19F7-814D-ABD5BF9B8BE2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Shape 45">
              <a:extLst>
                <a:ext uri="{FF2B5EF4-FFF2-40B4-BE49-F238E27FC236}">
                  <a16:creationId xmlns:a16="http://schemas.microsoft.com/office/drawing/2014/main" id="{09F057D5-7359-B270-A7E3-19A134E75BD2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Shape 46">
              <a:extLst>
                <a:ext uri="{FF2B5EF4-FFF2-40B4-BE49-F238E27FC236}">
                  <a16:creationId xmlns:a16="http://schemas.microsoft.com/office/drawing/2014/main" id="{3C303BF3-B272-7C77-D369-8805D91EDFB3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Shape 47">
              <a:extLst>
                <a:ext uri="{FF2B5EF4-FFF2-40B4-BE49-F238E27FC236}">
                  <a16:creationId xmlns:a16="http://schemas.microsoft.com/office/drawing/2014/main" id="{41F616CB-5763-4E3C-A342-52B1D9759B9F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Shape 48">
              <a:extLst>
                <a:ext uri="{FF2B5EF4-FFF2-40B4-BE49-F238E27FC236}">
                  <a16:creationId xmlns:a16="http://schemas.microsoft.com/office/drawing/2014/main" id="{CFAA9EE6-ECCF-CEA4-68E9-9AC07F041484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Shape 49">
              <a:extLst>
                <a:ext uri="{FF2B5EF4-FFF2-40B4-BE49-F238E27FC236}">
                  <a16:creationId xmlns:a16="http://schemas.microsoft.com/office/drawing/2014/main" id="{BFB2B25E-1660-541A-7293-56834BDB563C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Shape 50">
              <a:extLst>
                <a:ext uri="{FF2B5EF4-FFF2-40B4-BE49-F238E27FC236}">
                  <a16:creationId xmlns:a16="http://schemas.microsoft.com/office/drawing/2014/main" id="{F832F8A1-D577-C24B-1CEC-5AE915ACB755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Shape 51">
              <a:extLst>
                <a:ext uri="{FF2B5EF4-FFF2-40B4-BE49-F238E27FC236}">
                  <a16:creationId xmlns:a16="http://schemas.microsoft.com/office/drawing/2014/main" id="{65CEE706-6EFA-9E71-D073-769B99221E54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Shape 52">
              <a:extLst>
                <a:ext uri="{FF2B5EF4-FFF2-40B4-BE49-F238E27FC236}">
                  <a16:creationId xmlns:a16="http://schemas.microsoft.com/office/drawing/2014/main" id="{68735D22-C359-CF69-836A-F4EDC17EB709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Shape 53">
              <a:extLst>
                <a:ext uri="{FF2B5EF4-FFF2-40B4-BE49-F238E27FC236}">
                  <a16:creationId xmlns:a16="http://schemas.microsoft.com/office/drawing/2014/main" id="{A7C217A1-64A5-C63E-454D-5AB8CABD2E13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Shape 54">
              <a:extLst>
                <a:ext uri="{FF2B5EF4-FFF2-40B4-BE49-F238E27FC236}">
                  <a16:creationId xmlns:a16="http://schemas.microsoft.com/office/drawing/2014/main" id="{89FE5CF1-0D20-DBE7-3432-A2580E025C86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Shape 55">
              <a:extLst>
                <a:ext uri="{FF2B5EF4-FFF2-40B4-BE49-F238E27FC236}">
                  <a16:creationId xmlns:a16="http://schemas.microsoft.com/office/drawing/2014/main" id="{61523C1F-55B0-C95E-4C07-571DF41C782E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Shape 56">
              <a:extLst>
                <a:ext uri="{FF2B5EF4-FFF2-40B4-BE49-F238E27FC236}">
                  <a16:creationId xmlns:a16="http://schemas.microsoft.com/office/drawing/2014/main" id="{A6F46D75-9A85-EFB6-222E-FB4C2AE38B6C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Shape 57">
              <a:extLst>
                <a:ext uri="{FF2B5EF4-FFF2-40B4-BE49-F238E27FC236}">
                  <a16:creationId xmlns:a16="http://schemas.microsoft.com/office/drawing/2014/main" id="{41F849D7-050C-C973-C857-3EF42C995C5A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Shape 58">
              <a:extLst>
                <a:ext uri="{FF2B5EF4-FFF2-40B4-BE49-F238E27FC236}">
                  <a16:creationId xmlns:a16="http://schemas.microsoft.com/office/drawing/2014/main" id="{4F51D9B9-7FC7-0BCC-E3CC-3FDBFF134B38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Shape 59">
              <a:extLst>
                <a:ext uri="{FF2B5EF4-FFF2-40B4-BE49-F238E27FC236}">
                  <a16:creationId xmlns:a16="http://schemas.microsoft.com/office/drawing/2014/main" id="{7AAD813D-6ACB-D369-548C-1F650A88DECE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Shape 60">
              <a:extLst>
                <a:ext uri="{FF2B5EF4-FFF2-40B4-BE49-F238E27FC236}">
                  <a16:creationId xmlns:a16="http://schemas.microsoft.com/office/drawing/2014/main" id="{E645DBC0-86E6-75DB-C0BF-4386D3239B4A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Shape 61">
              <a:extLst>
                <a:ext uri="{FF2B5EF4-FFF2-40B4-BE49-F238E27FC236}">
                  <a16:creationId xmlns:a16="http://schemas.microsoft.com/office/drawing/2014/main" id="{F908496C-859D-7129-DDB8-4B8E09718DA6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Shape 62">
              <a:extLst>
                <a:ext uri="{FF2B5EF4-FFF2-40B4-BE49-F238E27FC236}">
                  <a16:creationId xmlns:a16="http://schemas.microsoft.com/office/drawing/2014/main" id="{33720311-A7D5-E414-B5CC-6732CF527BB3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Shape 63">
              <a:extLst>
                <a:ext uri="{FF2B5EF4-FFF2-40B4-BE49-F238E27FC236}">
                  <a16:creationId xmlns:a16="http://schemas.microsoft.com/office/drawing/2014/main" id="{693399F9-CA5F-1A3D-1D93-DF2169F2A573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Shape 64">
              <a:extLst>
                <a:ext uri="{FF2B5EF4-FFF2-40B4-BE49-F238E27FC236}">
                  <a16:creationId xmlns:a16="http://schemas.microsoft.com/office/drawing/2014/main" id="{3157F390-CC13-C68E-AD61-C10FC8CC6001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Shape 65">
              <a:extLst>
                <a:ext uri="{FF2B5EF4-FFF2-40B4-BE49-F238E27FC236}">
                  <a16:creationId xmlns:a16="http://schemas.microsoft.com/office/drawing/2014/main" id="{B7BE4586-6D51-0ECA-12CF-5251C03F6DEC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Shape 66">
              <a:extLst>
                <a:ext uri="{FF2B5EF4-FFF2-40B4-BE49-F238E27FC236}">
                  <a16:creationId xmlns:a16="http://schemas.microsoft.com/office/drawing/2014/main" id="{E9CBAF41-008A-B0D2-2FD9-B09D3AE5BBC6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Shape 67">
              <a:extLst>
                <a:ext uri="{FF2B5EF4-FFF2-40B4-BE49-F238E27FC236}">
                  <a16:creationId xmlns:a16="http://schemas.microsoft.com/office/drawing/2014/main" id="{61A8CB3C-C3E9-269A-E08E-C7B2918BDB9D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Shape 68">
              <a:extLst>
                <a:ext uri="{FF2B5EF4-FFF2-40B4-BE49-F238E27FC236}">
                  <a16:creationId xmlns:a16="http://schemas.microsoft.com/office/drawing/2014/main" id="{9840D2D8-D47B-6B5C-85D2-5AF188E0D7C3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Shape 69">
              <a:extLst>
                <a:ext uri="{FF2B5EF4-FFF2-40B4-BE49-F238E27FC236}">
                  <a16:creationId xmlns:a16="http://schemas.microsoft.com/office/drawing/2014/main" id="{EA60C9D5-F65C-8921-9517-DF45B9693E65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" name="Google Shape;574;p35">
            <a:extLst>
              <a:ext uri="{FF2B5EF4-FFF2-40B4-BE49-F238E27FC236}">
                <a16:creationId xmlns:a16="http://schemas.microsoft.com/office/drawing/2014/main" id="{EED84928-2E66-BED7-676F-5EE3D2E50BD9}"/>
              </a:ext>
            </a:extLst>
          </p:cNvPr>
          <p:cNvSpPr txBox="1">
            <a:spLocks/>
          </p:cNvSpPr>
          <p:nvPr/>
        </p:nvSpPr>
        <p:spPr>
          <a:xfrm>
            <a:off x="0" y="13185"/>
            <a:ext cx="12192000" cy="1080000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000" b="1" u="sng" cap="small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Blanqueo</a:t>
            </a:r>
            <a:r>
              <a:rPr lang="es-ES" sz="3000" b="1" cap="small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. </a:t>
            </a:r>
            <a:r>
              <a:rPr lang="es-ES" sz="260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Mecanismo de Regularización</a:t>
            </a:r>
            <a:endParaRPr lang="es-ES" sz="2600" dirty="0">
              <a:solidFill>
                <a:schemeClr val="tx1"/>
              </a:solidFill>
              <a:latin typeface="Biome" panose="020B0502040204020203" pitchFamily="34" charset="0"/>
              <a:ea typeface="Calibri"/>
              <a:cs typeface="Biome" panose="020B0502040204020203" pitchFamily="34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055808F-245B-A80A-93EF-A99D341424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8957633"/>
              </p:ext>
            </p:extLst>
          </p:nvPr>
        </p:nvGraphicFramePr>
        <p:xfrm>
          <a:off x="1939609" y="1679828"/>
          <a:ext cx="7914807" cy="4523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Marcador de número de diapositiva 34">
            <a:extLst>
              <a:ext uri="{FF2B5EF4-FFF2-40B4-BE49-F238E27FC236}">
                <a16:creationId xmlns:a16="http://schemas.microsoft.com/office/drawing/2014/main" id="{E34689C5-9C9C-F48A-DF70-9A438F5DD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25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3480197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868" descr="3.jpg">
            <a:extLst>
              <a:ext uri="{FF2B5EF4-FFF2-40B4-BE49-F238E27FC236}">
                <a16:creationId xmlns:a16="http://schemas.microsoft.com/office/drawing/2014/main" id="{4735C480-DEE7-AB91-B893-ACB0311BE65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Shape 40">
            <a:extLst>
              <a:ext uri="{FF2B5EF4-FFF2-40B4-BE49-F238E27FC236}">
                <a16:creationId xmlns:a16="http://schemas.microsoft.com/office/drawing/2014/main" id="{2B24C056-CE05-F396-765A-300310601488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36" name="Shape 41">
              <a:extLst>
                <a:ext uri="{FF2B5EF4-FFF2-40B4-BE49-F238E27FC236}">
                  <a16:creationId xmlns:a16="http://schemas.microsoft.com/office/drawing/2014/main" id="{0CA27993-1651-4206-3BE2-F90799B4869F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42">
              <a:extLst>
                <a:ext uri="{FF2B5EF4-FFF2-40B4-BE49-F238E27FC236}">
                  <a16:creationId xmlns:a16="http://schemas.microsoft.com/office/drawing/2014/main" id="{89DFBAFD-D38C-EE5C-8A94-0558AAFCCDC6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43">
              <a:extLst>
                <a:ext uri="{FF2B5EF4-FFF2-40B4-BE49-F238E27FC236}">
                  <a16:creationId xmlns:a16="http://schemas.microsoft.com/office/drawing/2014/main" id="{2A361B21-48A8-EFDF-D9B3-90974544BC85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Shape 44">
              <a:extLst>
                <a:ext uri="{FF2B5EF4-FFF2-40B4-BE49-F238E27FC236}">
                  <a16:creationId xmlns:a16="http://schemas.microsoft.com/office/drawing/2014/main" id="{EEA9484D-4B23-19F7-814D-ABD5BF9B8BE2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Shape 45">
              <a:extLst>
                <a:ext uri="{FF2B5EF4-FFF2-40B4-BE49-F238E27FC236}">
                  <a16:creationId xmlns:a16="http://schemas.microsoft.com/office/drawing/2014/main" id="{09F057D5-7359-B270-A7E3-19A134E75BD2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Shape 46">
              <a:extLst>
                <a:ext uri="{FF2B5EF4-FFF2-40B4-BE49-F238E27FC236}">
                  <a16:creationId xmlns:a16="http://schemas.microsoft.com/office/drawing/2014/main" id="{3C303BF3-B272-7C77-D369-8805D91EDFB3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Shape 47">
              <a:extLst>
                <a:ext uri="{FF2B5EF4-FFF2-40B4-BE49-F238E27FC236}">
                  <a16:creationId xmlns:a16="http://schemas.microsoft.com/office/drawing/2014/main" id="{41F616CB-5763-4E3C-A342-52B1D9759B9F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Shape 48">
              <a:extLst>
                <a:ext uri="{FF2B5EF4-FFF2-40B4-BE49-F238E27FC236}">
                  <a16:creationId xmlns:a16="http://schemas.microsoft.com/office/drawing/2014/main" id="{CFAA9EE6-ECCF-CEA4-68E9-9AC07F041484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Shape 49">
              <a:extLst>
                <a:ext uri="{FF2B5EF4-FFF2-40B4-BE49-F238E27FC236}">
                  <a16:creationId xmlns:a16="http://schemas.microsoft.com/office/drawing/2014/main" id="{BFB2B25E-1660-541A-7293-56834BDB563C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Shape 50">
              <a:extLst>
                <a:ext uri="{FF2B5EF4-FFF2-40B4-BE49-F238E27FC236}">
                  <a16:creationId xmlns:a16="http://schemas.microsoft.com/office/drawing/2014/main" id="{F832F8A1-D577-C24B-1CEC-5AE915ACB755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Shape 51">
              <a:extLst>
                <a:ext uri="{FF2B5EF4-FFF2-40B4-BE49-F238E27FC236}">
                  <a16:creationId xmlns:a16="http://schemas.microsoft.com/office/drawing/2014/main" id="{65CEE706-6EFA-9E71-D073-769B99221E54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Shape 52">
              <a:extLst>
                <a:ext uri="{FF2B5EF4-FFF2-40B4-BE49-F238E27FC236}">
                  <a16:creationId xmlns:a16="http://schemas.microsoft.com/office/drawing/2014/main" id="{68735D22-C359-CF69-836A-F4EDC17EB709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Shape 53">
              <a:extLst>
                <a:ext uri="{FF2B5EF4-FFF2-40B4-BE49-F238E27FC236}">
                  <a16:creationId xmlns:a16="http://schemas.microsoft.com/office/drawing/2014/main" id="{A7C217A1-64A5-C63E-454D-5AB8CABD2E13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Shape 54">
              <a:extLst>
                <a:ext uri="{FF2B5EF4-FFF2-40B4-BE49-F238E27FC236}">
                  <a16:creationId xmlns:a16="http://schemas.microsoft.com/office/drawing/2014/main" id="{89FE5CF1-0D20-DBE7-3432-A2580E025C86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Shape 55">
              <a:extLst>
                <a:ext uri="{FF2B5EF4-FFF2-40B4-BE49-F238E27FC236}">
                  <a16:creationId xmlns:a16="http://schemas.microsoft.com/office/drawing/2014/main" id="{61523C1F-55B0-C95E-4C07-571DF41C782E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Shape 56">
              <a:extLst>
                <a:ext uri="{FF2B5EF4-FFF2-40B4-BE49-F238E27FC236}">
                  <a16:creationId xmlns:a16="http://schemas.microsoft.com/office/drawing/2014/main" id="{A6F46D75-9A85-EFB6-222E-FB4C2AE38B6C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Shape 57">
              <a:extLst>
                <a:ext uri="{FF2B5EF4-FFF2-40B4-BE49-F238E27FC236}">
                  <a16:creationId xmlns:a16="http://schemas.microsoft.com/office/drawing/2014/main" id="{41F849D7-050C-C973-C857-3EF42C995C5A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Shape 58">
              <a:extLst>
                <a:ext uri="{FF2B5EF4-FFF2-40B4-BE49-F238E27FC236}">
                  <a16:creationId xmlns:a16="http://schemas.microsoft.com/office/drawing/2014/main" id="{4F51D9B9-7FC7-0BCC-E3CC-3FDBFF134B38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Shape 59">
              <a:extLst>
                <a:ext uri="{FF2B5EF4-FFF2-40B4-BE49-F238E27FC236}">
                  <a16:creationId xmlns:a16="http://schemas.microsoft.com/office/drawing/2014/main" id="{7AAD813D-6ACB-D369-548C-1F650A88DECE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Shape 60">
              <a:extLst>
                <a:ext uri="{FF2B5EF4-FFF2-40B4-BE49-F238E27FC236}">
                  <a16:creationId xmlns:a16="http://schemas.microsoft.com/office/drawing/2014/main" id="{E645DBC0-86E6-75DB-C0BF-4386D3239B4A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Shape 61">
              <a:extLst>
                <a:ext uri="{FF2B5EF4-FFF2-40B4-BE49-F238E27FC236}">
                  <a16:creationId xmlns:a16="http://schemas.microsoft.com/office/drawing/2014/main" id="{F908496C-859D-7129-DDB8-4B8E09718DA6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Shape 62">
              <a:extLst>
                <a:ext uri="{FF2B5EF4-FFF2-40B4-BE49-F238E27FC236}">
                  <a16:creationId xmlns:a16="http://schemas.microsoft.com/office/drawing/2014/main" id="{33720311-A7D5-E414-B5CC-6732CF527BB3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Shape 63">
              <a:extLst>
                <a:ext uri="{FF2B5EF4-FFF2-40B4-BE49-F238E27FC236}">
                  <a16:creationId xmlns:a16="http://schemas.microsoft.com/office/drawing/2014/main" id="{693399F9-CA5F-1A3D-1D93-DF2169F2A573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Shape 64">
              <a:extLst>
                <a:ext uri="{FF2B5EF4-FFF2-40B4-BE49-F238E27FC236}">
                  <a16:creationId xmlns:a16="http://schemas.microsoft.com/office/drawing/2014/main" id="{3157F390-CC13-C68E-AD61-C10FC8CC6001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Shape 65">
              <a:extLst>
                <a:ext uri="{FF2B5EF4-FFF2-40B4-BE49-F238E27FC236}">
                  <a16:creationId xmlns:a16="http://schemas.microsoft.com/office/drawing/2014/main" id="{B7BE4586-6D51-0ECA-12CF-5251C03F6DEC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Shape 66">
              <a:extLst>
                <a:ext uri="{FF2B5EF4-FFF2-40B4-BE49-F238E27FC236}">
                  <a16:creationId xmlns:a16="http://schemas.microsoft.com/office/drawing/2014/main" id="{E9CBAF41-008A-B0D2-2FD9-B09D3AE5BBC6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Shape 67">
              <a:extLst>
                <a:ext uri="{FF2B5EF4-FFF2-40B4-BE49-F238E27FC236}">
                  <a16:creationId xmlns:a16="http://schemas.microsoft.com/office/drawing/2014/main" id="{61A8CB3C-C3E9-269A-E08E-C7B2918BDB9D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Shape 68">
              <a:extLst>
                <a:ext uri="{FF2B5EF4-FFF2-40B4-BE49-F238E27FC236}">
                  <a16:creationId xmlns:a16="http://schemas.microsoft.com/office/drawing/2014/main" id="{9840D2D8-D47B-6B5C-85D2-5AF188E0D7C3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Shape 69">
              <a:extLst>
                <a:ext uri="{FF2B5EF4-FFF2-40B4-BE49-F238E27FC236}">
                  <a16:creationId xmlns:a16="http://schemas.microsoft.com/office/drawing/2014/main" id="{EA60C9D5-F65C-8921-9517-DF45B9693E65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" name="Google Shape;574;p35">
            <a:extLst>
              <a:ext uri="{FF2B5EF4-FFF2-40B4-BE49-F238E27FC236}">
                <a16:creationId xmlns:a16="http://schemas.microsoft.com/office/drawing/2014/main" id="{CD3CF70B-B5B1-A9F3-9758-E71C70890F67}"/>
              </a:ext>
            </a:extLst>
          </p:cNvPr>
          <p:cNvSpPr txBox="1">
            <a:spLocks/>
          </p:cNvSpPr>
          <p:nvPr/>
        </p:nvSpPr>
        <p:spPr>
          <a:xfrm>
            <a:off x="321390" y="15812"/>
            <a:ext cx="9901323" cy="1080000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000" b="1" u="sng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Blanqueo</a:t>
            </a:r>
            <a:r>
              <a:rPr lang="es-ES" sz="3000" b="1" cap="small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. </a:t>
            </a:r>
            <a:r>
              <a:rPr lang="es-ES" sz="2600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Reglas especiales según tipo de activo</a:t>
            </a:r>
          </a:p>
        </p:txBody>
      </p:sp>
      <p:sp>
        <p:nvSpPr>
          <p:cNvPr id="3" name="91 CuadroTexto">
            <a:extLst>
              <a:ext uri="{FF2B5EF4-FFF2-40B4-BE49-F238E27FC236}">
                <a16:creationId xmlns:a16="http://schemas.microsoft.com/office/drawing/2014/main" id="{0B340356-D011-EECC-C0EE-936C2442BF26}"/>
              </a:ext>
            </a:extLst>
          </p:cNvPr>
          <p:cNvSpPr txBox="1"/>
          <p:nvPr/>
        </p:nvSpPr>
        <p:spPr>
          <a:xfrm>
            <a:off x="784283" y="1511429"/>
            <a:ext cx="8329765" cy="435565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es-ES" sz="2400" b="1" dirty="0">
                <a:solidFill>
                  <a:srgbClr val="7030A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Dinero en efectivo en Argentina: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dirty="0"/>
          </a:p>
          <a:p>
            <a:pPr marL="400050" indent="-400050" algn="just">
              <a:buFont typeface="Wingdings" panose="05000000000000000000" pitchFamily="2" charset="2"/>
              <a:buChar char="q"/>
            </a:pPr>
            <a:r>
              <a:rPr lang="es-ES" sz="2000" dirty="0">
                <a:latin typeface="Biome" panose="020B0503030204020804" pitchFamily="34" charset="0"/>
                <a:cs typeface="Biome" panose="020B0503030204020804" pitchFamily="34" charset="0"/>
              </a:rPr>
              <a:t>Antes de la fecha límite para la Adhesión a la Etapa 1 (</a:t>
            </a:r>
            <a:r>
              <a:rPr lang="es-ES" sz="2000" b="1" dirty="0">
                <a:solidFill>
                  <a:srgbClr val="F60A75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30/09/2024</a:t>
            </a:r>
            <a:r>
              <a:rPr lang="es-ES" sz="2000" dirty="0">
                <a:latin typeface="Biome" panose="020B0503030204020804" pitchFamily="34" charset="0"/>
                <a:cs typeface="Biome" panose="020B0503030204020804" pitchFamily="34" charset="0"/>
              </a:rPr>
              <a:t>) se deberá depositar dicho efectivo en una entidad financiera del país.</a:t>
            </a:r>
          </a:p>
          <a:p>
            <a:pPr marL="400050" indent="-400050" algn="just">
              <a:buFont typeface="Wingdings" panose="05000000000000000000" pitchFamily="2" charset="2"/>
              <a:buChar char="q"/>
            </a:pPr>
            <a:endParaRPr lang="es-ES" sz="2000" dirty="0"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marL="400050" indent="-400050" algn="just">
              <a:buFont typeface="Wingdings" panose="05000000000000000000" pitchFamily="2" charset="2"/>
              <a:buChar char="q"/>
            </a:pPr>
            <a:r>
              <a:rPr lang="es-ES" sz="2000" dirty="0">
                <a:latin typeface="Biome" panose="020B0503030204020804" pitchFamily="34" charset="0"/>
                <a:cs typeface="Biome" panose="020B0503030204020804" pitchFamily="34" charset="0"/>
              </a:rPr>
              <a:t>El BCRA deberá regular la creación de una cuenta bancaria especial para recibir estos depósitos </a:t>
            </a:r>
            <a:r>
              <a:rPr lang="es-ES" sz="2000" dirty="0">
                <a:solidFill>
                  <a:srgbClr val="F60A75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(“</a:t>
            </a:r>
            <a:r>
              <a:rPr lang="es-ES" sz="2000" b="1" dirty="0">
                <a:solidFill>
                  <a:srgbClr val="F60A75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Cuenta Especial de Regularización de Activos</a:t>
            </a:r>
            <a:r>
              <a:rPr lang="es-ES" sz="2000" dirty="0">
                <a:solidFill>
                  <a:srgbClr val="F60A75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” </a:t>
            </a:r>
            <a:r>
              <a:rPr lang="es-ES" sz="2000" b="1" dirty="0">
                <a:solidFill>
                  <a:srgbClr val="F60A75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= CERA</a:t>
            </a:r>
            <a:r>
              <a:rPr lang="es-ES" sz="2000" dirty="0">
                <a:solidFill>
                  <a:srgbClr val="F60A75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).</a:t>
            </a:r>
          </a:p>
          <a:p>
            <a:pPr marL="400050" indent="-400050" algn="just">
              <a:buFont typeface="Wingdings" panose="05000000000000000000" pitchFamily="2" charset="2"/>
              <a:buChar char="q"/>
            </a:pPr>
            <a:endParaRPr lang="es-ES" sz="2000" dirty="0"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marL="400050" indent="-400050" algn="just">
              <a:buFont typeface="Wingdings" panose="05000000000000000000" pitchFamily="2" charset="2"/>
              <a:buChar char="q"/>
            </a:pPr>
            <a:r>
              <a:rPr lang="es-ES" sz="2000" dirty="0">
                <a:latin typeface="Biome" panose="020B0503030204020804" pitchFamily="34" charset="0"/>
                <a:cs typeface="Biome" panose="020B0503030204020804" pitchFamily="34" charset="0"/>
              </a:rPr>
              <a:t>Al momento de la apertura de la </a:t>
            </a:r>
            <a:r>
              <a:rPr lang="es-ES" sz="2000" b="1" dirty="0">
                <a:solidFill>
                  <a:srgbClr val="F60A75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CERA</a:t>
            </a:r>
            <a:r>
              <a:rPr lang="es-ES" sz="2000" dirty="0">
                <a:latin typeface="Biome" panose="020B0503030204020804" pitchFamily="34" charset="0"/>
                <a:cs typeface="Biome" panose="020B0503030204020804" pitchFamily="34" charset="0"/>
              </a:rPr>
              <a:t> y/o del depósito de los fondos la entidad financiera no podrá exigir más documentación </a:t>
            </a:r>
            <a:r>
              <a:rPr lang="es-ES" sz="2000" b="1" dirty="0">
                <a:latin typeface="Biome" panose="020B0503030204020804" pitchFamily="34" charset="0"/>
                <a:cs typeface="Biome" panose="020B0503030204020804" pitchFamily="34" charset="0"/>
              </a:rPr>
              <a:t>qu</a:t>
            </a:r>
            <a:r>
              <a:rPr lang="es-ES" sz="2000" dirty="0">
                <a:latin typeface="Biome" panose="020B0503030204020804" pitchFamily="34" charset="0"/>
                <a:cs typeface="Biome" panose="020B0503030204020804" pitchFamily="34" charset="0"/>
              </a:rPr>
              <a:t>e la taxativamente indicada por el BCRA.</a:t>
            </a:r>
          </a:p>
          <a:p>
            <a:pPr marL="400050" indent="-400050" algn="just">
              <a:buFont typeface="Wingdings" panose="05000000000000000000" pitchFamily="2" charset="2"/>
              <a:buChar char="Ø"/>
            </a:pPr>
            <a:endParaRPr lang="es-ES" dirty="0"/>
          </a:p>
        </p:txBody>
      </p:sp>
      <p:sp>
        <p:nvSpPr>
          <p:cNvPr id="5" name="Marcador de número de diapositiva 34">
            <a:extLst>
              <a:ext uri="{FF2B5EF4-FFF2-40B4-BE49-F238E27FC236}">
                <a16:creationId xmlns:a16="http://schemas.microsoft.com/office/drawing/2014/main" id="{98016716-CB79-2866-D3DE-3180FD3F9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26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4117365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868" descr="3.jpg">
            <a:extLst>
              <a:ext uri="{FF2B5EF4-FFF2-40B4-BE49-F238E27FC236}">
                <a16:creationId xmlns:a16="http://schemas.microsoft.com/office/drawing/2014/main" id="{4735C480-DEE7-AB91-B893-ACB0311BE65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Shape 40">
            <a:extLst>
              <a:ext uri="{FF2B5EF4-FFF2-40B4-BE49-F238E27FC236}">
                <a16:creationId xmlns:a16="http://schemas.microsoft.com/office/drawing/2014/main" id="{2B24C056-CE05-F396-765A-300310601488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36" name="Shape 41">
              <a:extLst>
                <a:ext uri="{FF2B5EF4-FFF2-40B4-BE49-F238E27FC236}">
                  <a16:creationId xmlns:a16="http://schemas.microsoft.com/office/drawing/2014/main" id="{0CA27993-1651-4206-3BE2-F90799B4869F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42">
              <a:extLst>
                <a:ext uri="{FF2B5EF4-FFF2-40B4-BE49-F238E27FC236}">
                  <a16:creationId xmlns:a16="http://schemas.microsoft.com/office/drawing/2014/main" id="{89DFBAFD-D38C-EE5C-8A94-0558AAFCCDC6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43">
              <a:extLst>
                <a:ext uri="{FF2B5EF4-FFF2-40B4-BE49-F238E27FC236}">
                  <a16:creationId xmlns:a16="http://schemas.microsoft.com/office/drawing/2014/main" id="{2A361B21-48A8-EFDF-D9B3-90974544BC85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Shape 44">
              <a:extLst>
                <a:ext uri="{FF2B5EF4-FFF2-40B4-BE49-F238E27FC236}">
                  <a16:creationId xmlns:a16="http://schemas.microsoft.com/office/drawing/2014/main" id="{EEA9484D-4B23-19F7-814D-ABD5BF9B8BE2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Shape 45">
              <a:extLst>
                <a:ext uri="{FF2B5EF4-FFF2-40B4-BE49-F238E27FC236}">
                  <a16:creationId xmlns:a16="http://schemas.microsoft.com/office/drawing/2014/main" id="{09F057D5-7359-B270-A7E3-19A134E75BD2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Shape 46">
              <a:extLst>
                <a:ext uri="{FF2B5EF4-FFF2-40B4-BE49-F238E27FC236}">
                  <a16:creationId xmlns:a16="http://schemas.microsoft.com/office/drawing/2014/main" id="{3C303BF3-B272-7C77-D369-8805D91EDFB3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Shape 47">
              <a:extLst>
                <a:ext uri="{FF2B5EF4-FFF2-40B4-BE49-F238E27FC236}">
                  <a16:creationId xmlns:a16="http://schemas.microsoft.com/office/drawing/2014/main" id="{41F616CB-5763-4E3C-A342-52B1D9759B9F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Shape 48">
              <a:extLst>
                <a:ext uri="{FF2B5EF4-FFF2-40B4-BE49-F238E27FC236}">
                  <a16:creationId xmlns:a16="http://schemas.microsoft.com/office/drawing/2014/main" id="{CFAA9EE6-ECCF-CEA4-68E9-9AC07F041484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Shape 49">
              <a:extLst>
                <a:ext uri="{FF2B5EF4-FFF2-40B4-BE49-F238E27FC236}">
                  <a16:creationId xmlns:a16="http://schemas.microsoft.com/office/drawing/2014/main" id="{BFB2B25E-1660-541A-7293-56834BDB563C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Shape 50">
              <a:extLst>
                <a:ext uri="{FF2B5EF4-FFF2-40B4-BE49-F238E27FC236}">
                  <a16:creationId xmlns:a16="http://schemas.microsoft.com/office/drawing/2014/main" id="{F832F8A1-D577-C24B-1CEC-5AE915ACB755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Shape 51">
              <a:extLst>
                <a:ext uri="{FF2B5EF4-FFF2-40B4-BE49-F238E27FC236}">
                  <a16:creationId xmlns:a16="http://schemas.microsoft.com/office/drawing/2014/main" id="{65CEE706-6EFA-9E71-D073-769B99221E54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Shape 52">
              <a:extLst>
                <a:ext uri="{FF2B5EF4-FFF2-40B4-BE49-F238E27FC236}">
                  <a16:creationId xmlns:a16="http://schemas.microsoft.com/office/drawing/2014/main" id="{68735D22-C359-CF69-836A-F4EDC17EB709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Shape 53">
              <a:extLst>
                <a:ext uri="{FF2B5EF4-FFF2-40B4-BE49-F238E27FC236}">
                  <a16:creationId xmlns:a16="http://schemas.microsoft.com/office/drawing/2014/main" id="{A7C217A1-64A5-C63E-454D-5AB8CABD2E13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Shape 54">
              <a:extLst>
                <a:ext uri="{FF2B5EF4-FFF2-40B4-BE49-F238E27FC236}">
                  <a16:creationId xmlns:a16="http://schemas.microsoft.com/office/drawing/2014/main" id="{89FE5CF1-0D20-DBE7-3432-A2580E025C86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Shape 55">
              <a:extLst>
                <a:ext uri="{FF2B5EF4-FFF2-40B4-BE49-F238E27FC236}">
                  <a16:creationId xmlns:a16="http://schemas.microsoft.com/office/drawing/2014/main" id="{61523C1F-55B0-C95E-4C07-571DF41C782E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Shape 56">
              <a:extLst>
                <a:ext uri="{FF2B5EF4-FFF2-40B4-BE49-F238E27FC236}">
                  <a16:creationId xmlns:a16="http://schemas.microsoft.com/office/drawing/2014/main" id="{A6F46D75-9A85-EFB6-222E-FB4C2AE38B6C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Shape 57">
              <a:extLst>
                <a:ext uri="{FF2B5EF4-FFF2-40B4-BE49-F238E27FC236}">
                  <a16:creationId xmlns:a16="http://schemas.microsoft.com/office/drawing/2014/main" id="{41F849D7-050C-C973-C857-3EF42C995C5A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Shape 58">
              <a:extLst>
                <a:ext uri="{FF2B5EF4-FFF2-40B4-BE49-F238E27FC236}">
                  <a16:creationId xmlns:a16="http://schemas.microsoft.com/office/drawing/2014/main" id="{4F51D9B9-7FC7-0BCC-E3CC-3FDBFF134B38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Shape 59">
              <a:extLst>
                <a:ext uri="{FF2B5EF4-FFF2-40B4-BE49-F238E27FC236}">
                  <a16:creationId xmlns:a16="http://schemas.microsoft.com/office/drawing/2014/main" id="{7AAD813D-6ACB-D369-548C-1F650A88DECE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Shape 60">
              <a:extLst>
                <a:ext uri="{FF2B5EF4-FFF2-40B4-BE49-F238E27FC236}">
                  <a16:creationId xmlns:a16="http://schemas.microsoft.com/office/drawing/2014/main" id="{E645DBC0-86E6-75DB-C0BF-4386D3239B4A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Shape 61">
              <a:extLst>
                <a:ext uri="{FF2B5EF4-FFF2-40B4-BE49-F238E27FC236}">
                  <a16:creationId xmlns:a16="http://schemas.microsoft.com/office/drawing/2014/main" id="{F908496C-859D-7129-DDB8-4B8E09718DA6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Shape 62">
              <a:extLst>
                <a:ext uri="{FF2B5EF4-FFF2-40B4-BE49-F238E27FC236}">
                  <a16:creationId xmlns:a16="http://schemas.microsoft.com/office/drawing/2014/main" id="{33720311-A7D5-E414-B5CC-6732CF527BB3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Shape 63">
              <a:extLst>
                <a:ext uri="{FF2B5EF4-FFF2-40B4-BE49-F238E27FC236}">
                  <a16:creationId xmlns:a16="http://schemas.microsoft.com/office/drawing/2014/main" id="{693399F9-CA5F-1A3D-1D93-DF2169F2A573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Shape 64">
              <a:extLst>
                <a:ext uri="{FF2B5EF4-FFF2-40B4-BE49-F238E27FC236}">
                  <a16:creationId xmlns:a16="http://schemas.microsoft.com/office/drawing/2014/main" id="{3157F390-CC13-C68E-AD61-C10FC8CC6001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Shape 65">
              <a:extLst>
                <a:ext uri="{FF2B5EF4-FFF2-40B4-BE49-F238E27FC236}">
                  <a16:creationId xmlns:a16="http://schemas.microsoft.com/office/drawing/2014/main" id="{B7BE4586-6D51-0ECA-12CF-5251C03F6DEC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Shape 66">
              <a:extLst>
                <a:ext uri="{FF2B5EF4-FFF2-40B4-BE49-F238E27FC236}">
                  <a16:creationId xmlns:a16="http://schemas.microsoft.com/office/drawing/2014/main" id="{E9CBAF41-008A-B0D2-2FD9-B09D3AE5BBC6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Shape 67">
              <a:extLst>
                <a:ext uri="{FF2B5EF4-FFF2-40B4-BE49-F238E27FC236}">
                  <a16:creationId xmlns:a16="http://schemas.microsoft.com/office/drawing/2014/main" id="{61A8CB3C-C3E9-269A-E08E-C7B2918BDB9D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Shape 68">
              <a:extLst>
                <a:ext uri="{FF2B5EF4-FFF2-40B4-BE49-F238E27FC236}">
                  <a16:creationId xmlns:a16="http://schemas.microsoft.com/office/drawing/2014/main" id="{9840D2D8-D47B-6B5C-85D2-5AF188E0D7C3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Shape 69">
              <a:extLst>
                <a:ext uri="{FF2B5EF4-FFF2-40B4-BE49-F238E27FC236}">
                  <a16:creationId xmlns:a16="http://schemas.microsoft.com/office/drawing/2014/main" id="{EA60C9D5-F65C-8921-9517-DF45B9693E65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" name="Google Shape;574;p35">
            <a:extLst>
              <a:ext uri="{FF2B5EF4-FFF2-40B4-BE49-F238E27FC236}">
                <a16:creationId xmlns:a16="http://schemas.microsoft.com/office/drawing/2014/main" id="{3E43E58F-3504-640C-70B1-D2672D602051}"/>
              </a:ext>
            </a:extLst>
          </p:cNvPr>
          <p:cNvSpPr txBox="1">
            <a:spLocks/>
          </p:cNvSpPr>
          <p:nvPr/>
        </p:nvSpPr>
        <p:spPr>
          <a:xfrm>
            <a:off x="321390" y="50507"/>
            <a:ext cx="9901323" cy="1080000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000" b="1" u="sng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Blanqueo</a:t>
            </a:r>
            <a:r>
              <a:rPr lang="es-ES" sz="3000" b="1" cap="small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. </a:t>
            </a:r>
            <a:r>
              <a:rPr lang="es-ES" sz="2600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Reglas especiales según tipo de activo</a:t>
            </a:r>
          </a:p>
        </p:txBody>
      </p:sp>
      <p:sp>
        <p:nvSpPr>
          <p:cNvPr id="3" name="91 CuadroTexto">
            <a:extLst>
              <a:ext uri="{FF2B5EF4-FFF2-40B4-BE49-F238E27FC236}">
                <a16:creationId xmlns:a16="http://schemas.microsoft.com/office/drawing/2014/main" id="{15DF0CB7-6AA4-6C80-10CA-7F9C6F82D7CC}"/>
              </a:ext>
            </a:extLst>
          </p:cNvPr>
          <p:cNvSpPr txBox="1"/>
          <p:nvPr/>
        </p:nvSpPr>
        <p:spPr>
          <a:xfrm>
            <a:off x="1875934" y="2245337"/>
            <a:ext cx="7143377" cy="226277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es-ES" sz="2000">
                <a:latin typeface="Biome" panose="020B0503030204020804" pitchFamily="34" charset="0"/>
                <a:cs typeface="Biome" panose="020B0503030204020804" pitchFamily="34" charset="0"/>
              </a:rPr>
              <a:t>Las entidades financieras no podrán negarse a la apertura de una </a:t>
            </a:r>
            <a:r>
              <a:rPr lang="es-ES" sz="2000" b="1">
                <a:solidFill>
                  <a:srgbClr val="F60A75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CERA</a:t>
            </a:r>
            <a:r>
              <a:rPr lang="es-ES" sz="2000">
                <a:latin typeface="Biome" panose="020B0503030204020804" pitchFamily="34" charset="0"/>
                <a:cs typeface="Biome" panose="020B0503030204020804" pitchFamily="34" charset="0"/>
              </a:rPr>
              <a:t>.</a:t>
            </a:r>
          </a:p>
          <a:p>
            <a:pPr algn="just"/>
            <a:endParaRPr lang="es-ES" sz="2000"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algn="just"/>
            <a:r>
              <a:rPr lang="es-ES" sz="2000">
                <a:latin typeface="Biome" panose="020B0503030204020804" pitchFamily="34" charset="0"/>
                <a:cs typeface="Biome" panose="020B0503030204020804" pitchFamily="34" charset="0"/>
              </a:rPr>
              <a:t>Los contribuyentes también podrán solicitar la apertura de </a:t>
            </a:r>
            <a:r>
              <a:rPr lang="es-ES" sz="2000" b="1">
                <a:latin typeface="Biome" panose="020B0503030204020804" pitchFamily="34" charset="0"/>
                <a:cs typeface="Biome" panose="020B0503030204020804" pitchFamily="34" charset="0"/>
              </a:rPr>
              <a:t>Cuentas Comitentes Especiales de Regularización de Activos</a:t>
            </a:r>
            <a:r>
              <a:rPr lang="es-ES" sz="2000">
                <a:latin typeface="Biome" panose="020B0503030204020804" pitchFamily="34" charset="0"/>
                <a:cs typeface="Biome" panose="020B0503030204020804" pitchFamily="34" charset="0"/>
              </a:rPr>
              <a:t> a ser abiertas por medio de “</a:t>
            </a:r>
            <a:r>
              <a:rPr lang="es-ES" sz="2000" err="1">
                <a:latin typeface="Biome" panose="020B0503030204020804" pitchFamily="34" charset="0"/>
                <a:cs typeface="Biome" panose="020B0503030204020804" pitchFamily="34" charset="0"/>
              </a:rPr>
              <a:t>ALyC</a:t>
            </a:r>
            <a:r>
              <a:rPr lang="es-ES" sz="2000">
                <a:latin typeface="Biome" panose="020B0503030204020804" pitchFamily="34" charset="0"/>
                <a:cs typeface="Biome" panose="020B0503030204020804" pitchFamily="34" charset="0"/>
              </a:rPr>
              <a:t>”.</a:t>
            </a:r>
          </a:p>
        </p:txBody>
      </p:sp>
      <p:sp>
        <p:nvSpPr>
          <p:cNvPr id="5" name="91 CuadroTexto">
            <a:extLst>
              <a:ext uri="{FF2B5EF4-FFF2-40B4-BE49-F238E27FC236}">
                <a16:creationId xmlns:a16="http://schemas.microsoft.com/office/drawing/2014/main" id="{524CFFBA-1BCD-5A5C-C54E-2025E27E9A77}"/>
              </a:ext>
            </a:extLst>
          </p:cNvPr>
          <p:cNvSpPr txBox="1"/>
          <p:nvPr/>
        </p:nvSpPr>
        <p:spPr>
          <a:xfrm>
            <a:off x="691115" y="1464478"/>
            <a:ext cx="8329765" cy="446888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es-ES" sz="2200" b="1">
                <a:solidFill>
                  <a:srgbClr val="7030A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Dinero en efectivo en Argentina: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A85A78A-39DC-03AF-EC79-1453CE9FD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39" y="2047370"/>
            <a:ext cx="1008000" cy="82016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BE0B214-65BE-D94F-A1FE-8BED94E79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39" y="3178755"/>
            <a:ext cx="1008000" cy="820166"/>
          </a:xfrm>
          <a:prstGeom prst="rect">
            <a:avLst/>
          </a:prstGeom>
        </p:spPr>
      </p:pic>
      <p:sp>
        <p:nvSpPr>
          <p:cNvPr id="8" name="Marcador de número de diapositiva 34">
            <a:extLst>
              <a:ext uri="{FF2B5EF4-FFF2-40B4-BE49-F238E27FC236}">
                <a16:creationId xmlns:a16="http://schemas.microsoft.com/office/drawing/2014/main" id="{088E59F2-F708-E92A-0363-7DDA865D8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27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7207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868" descr="3.jpg">
            <a:extLst>
              <a:ext uri="{FF2B5EF4-FFF2-40B4-BE49-F238E27FC236}">
                <a16:creationId xmlns:a16="http://schemas.microsoft.com/office/drawing/2014/main" id="{4735C480-DEE7-AB91-B893-ACB0311BE65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Shape 40">
            <a:extLst>
              <a:ext uri="{FF2B5EF4-FFF2-40B4-BE49-F238E27FC236}">
                <a16:creationId xmlns:a16="http://schemas.microsoft.com/office/drawing/2014/main" id="{2B24C056-CE05-F396-765A-300310601488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36" name="Shape 41">
              <a:extLst>
                <a:ext uri="{FF2B5EF4-FFF2-40B4-BE49-F238E27FC236}">
                  <a16:creationId xmlns:a16="http://schemas.microsoft.com/office/drawing/2014/main" id="{0CA27993-1651-4206-3BE2-F90799B4869F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42">
              <a:extLst>
                <a:ext uri="{FF2B5EF4-FFF2-40B4-BE49-F238E27FC236}">
                  <a16:creationId xmlns:a16="http://schemas.microsoft.com/office/drawing/2014/main" id="{89DFBAFD-D38C-EE5C-8A94-0558AAFCCDC6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43">
              <a:extLst>
                <a:ext uri="{FF2B5EF4-FFF2-40B4-BE49-F238E27FC236}">
                  <a16:creationId xmlns:a16="http://schemas.microsoft.com/office/drawing/2014/main" id="{2A361B21-48A8-EFDF-D9B3-90974544BC85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Shape 44">
              <a:extLst>
                <a:ext uri="{FF2B5EF4-FFF2-40B4-BE49-F238E27FC236}">
                  <a16:creationId xmlns:a16="http://schemas.microsoft.com/office/drawing/2014/main" id="{EEA9484D-4B23-19F7-814D-ABD5BF9B8BE2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Shape 45">
              <a:extLst>
                <a:ext uri="{FF2B5EF4-FFF2-40B4-BE49-F238E27FC236}">
                  <a16:creationId xmlns:a16="http://schemas.microsoft.com/office/drawing/2014/main" id="{09F057D5-7359-B270-A7E3-19A134E75BD2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Shape 46">
              <a:extLst>
                <a:ext uri="{FF2B5EF4-FFF2-40B4-BE49-F238E27FC236}">
                  <a16:creationId xmlns:a16="http://schemas.microsoft.com/office/drawing/2014/main" id="{3C303BF3-B272-7C77-D369-8805D91EDFB3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Shape 47">
              <a:extLst>
                <a:ext uri="{FF2B5EF4-FFF2-40B4-BE49-F238E27FC236}">
                  <a16:creationId xmlns:a16="http://schemas.microsoft.com/office/drawing/2014/main" id="{41F616CB-5763-4E3C-A342-52B1D9759B9F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Shape 48">
              <a:extLst>
                <a:ext uri="{FF2B5EF4-FFF2-40B4-BE49-F238E27FC236}">
                  <a16:creationId xmlns:a16="http://schemas.microsoft.com/office/drawing/2014/main" id="{CFAA9EE6-ECCF-CEA4-68E9-9AC07F041484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Shape 49">
              <a:extLst>
                <a:ext uri="{FF2B5EF4-FFF2-40B4-BE49-F238E27FC236}">
                  <a16:creationId xmlns:a16="http://schemas.microsoft.com/office/drawing/2014/main" id="{BFB2B25E-1660-541A-7293-56834BDB563C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Shape 50">
              <a:extLst>
                <a:ext uri="{FF2B5EF4-FFF2-40B4-BE49-F238E27FC236}">
                  <a16:creationId xmlns:a16="http://schemas.microsoft.com/office/drawing/2014/main" id="{F832F8A1-D577-C24B-1CEC-5AE915ACB755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Shape 51">
              <a:extLst>
                <a:ext uri="{FF2B5EF4-FFF2-40B4-BE49-F238E27FC236}">
                  <a16:creationId xmlns:a16="http://schemas.microsoft.com/office/drawing/2014/main" id="{65CEE706-6EFA-9E71-D073-769B99221E54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Shape 52">
              <a:extLst>
                <a:ext uri="{FF2B5EF4-FFF2-40B4-BE49-F238E27FC236}">
                  <a16:creationId xmlns:a16="http://schemas.microsoft.com/office/drawing/2014/main" id="{68735D22-C359-CF69-836A-F4EDC17EB709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Shape 53">
              <a:extLst>
                <a:ext uri="{FF2B5EF4-FFF2-40B4-BE49-F238E27FC236}">
                  <a16:creationId xmlns:a16="http://schemas.microsoft.com/office/drawing/2014/main" id="{A7C217A1-64A5-C63E-454D-5AB8CABD2E13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Shape 54">
              <a:extLst>
                <a:ext uri="{FF2B5EF4-FFF2-40B4-BE49-F238E27FC236}">
                  <a16:creationId xmlns:a16="http://schemas.microsoft.com/office/drawing/2014/main" id="{89FE5CF1-0D20-DBE7-3432-A2580E025C86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Shape 55">
              <a:extLst>
                <a:ext uri="{FF2B5EF4-FFF2-40B4-BE49-F238E27FC236}">
                  <a16:creationId xmlns:a16="http://schemas.microsoft.com/office/drawing/2014/main" id="{61523C1F-55B0-C95E-4C07-571DF41C782E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Shape 56">
              <a:extLst>
                <a:ext uri="{FF2B5EF4-FFF2-40B4-BE49-F238E27FC236}">
                  <a16:creationId xmlns:a16="http://schemas.microsoft.com/office/drawing/2014/main" id="{A6F46D75-9A85-EFB6-222E-FB4C2AE38B6C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Shape 57">
              <a:extLst>
                <a:ext uri="{FF2B5EF4-FFF2-40B4-BE49-F238E27FC236}">
                  <a16:creationId xmlns:a16="http://schemas.microsoft.com/office/drawing/2014/main" id="{41F849D7-050C-C973-C857-3EF42C995C5A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Shape 58">
              <a:extLst>
                <a:ext uri="{FF2B5EF4-FFF2-40B4-BE49-F238E27FC236}">
                  <a16:creationId xmlns:a16="http://schemas.microsoft.com/office/drawing/2014/main" id="{4F51D9B9-7FC7-0BCC-E3CC-3FDBFF134B38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Shape 59">
              <a:extLst>
                <a:ext uri="{FF2B5EF4-FFF2-40B4-BE49-F238E27FC236}">
                  <a16:creationId xmlns:a16="http://schemas.microsoft.com/office/drawing/2014/main" id="{7AAD813D-6ACB-D369-548C-1F650A88DECE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Shape 60">
              <a:extLst>
                <a:ext uri="{FF2B5EF4-FFF2-40B4-BE49-F238E27FC236}">
                  <a16:creationId xmlns:a16="http://schemas.microsoft.com/office/drawing/2014/main" id="{E645DBC0-86E6-75DB-C0BF-4386D3239B4A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Shape 61">
              <a:extLst>
                <a:ext uri="{FF2B5EF4-FFF2-40B4-BE49-F238E27FC236}">
                  <a16:creationId xmlns:a16="http://schemas.microsoft.com/office/drawing/2014/main" id="{F908496C-859D-7129-DDB8-4B8E09718DA6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Shape 62">
              <a:extLst>
                <a:ext uri="{FF2B5EF4-FFF2-40B4-BE49-F238E27FC236}">
                  <a16:creationId xmlns:a16="http://schemas.microsoft.com/office/drawing/2014/main" id="{33720311-A7D5-E414-B5CC-6732CF527BB3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Shape 63">
              <a:extLst>
                <a:ext uri="{FF2B5EF4-FFF2-40B4-BE49-F238E27FC236}">
                  <a16:creationId xmlns:a16="http://schemas.microsoft.com/office/drawing/2014/main" id="{693399F9-CA5F-1A3D-1D93-DF2169F2A573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Shape 64">
              <a:extLst>
                <a:ext uri="{FF2B5EF4-FFF2-40B4-BE49-F238E27FC236}">
                  <a16:creationId xmlns:a16="http://schemas.microsoft.com/office/drawing/2014/main" id="{3157F390-CC13-C68E-AD61-C10FC8CC6001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Shape 65">
              <a:extLst>
                <a:ext uri="{FF2B5EF4-FFF2-40B4-BE49-F238E27FC236}">
                  <a16:creationId xmlns:a16="http://schemas.microsoft.com/office/drawing/2014/main" id="{B7BE4586-6D51-0ECA-12CF-5251C03F6DEC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Shape 66">
              <a:extLst>
                <a:ext uri="{FF2B5EF4-FFF2-40B4-BE49-F238E27FC236}">
                  <a16:creationId xmlns:a16="http://schemas.microsoft.com/office/drawing/2014/main" id="{E9CBAF41-008A-B0D2-2FD9-B09D3AE5BBC6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Shape 67">
              <a:extLst>
                <a:ext uri="{FF2B5EF4-FFF2-40B4-BE49-F238E27FC236}">
                  <a16:creationId xmlns:a16="http://schemas.microsoft.com/office/drawing/2014/main" id="{61A8CB3C-C3E9-269A-E08E-C7B2918BDB9D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Shape 68">
              <a:extLst>
                <a:ext uri="{FF2B5EF4-FFF2-40B4-BE49-F238E27FC236}">
                  <a16:creationId xmlns:a16="http://schemas.microsoft.com/office/drawing/2014/main" id="{9840D2D8-D47B-6B5C-85D2-5AF188E0D7C3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Shape 69">
              <a:extLst>
                <a:ext uri="{FF2B5EF4-FFF2-40B4-BE49-F238E27FC236}">
                  <a16:creationId xmlns:a16="http://schemas.microsoft.com/office/drawing/2014/main" id="{EA60C9D5-F65C-8921-9517-DF45B9693E65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" name="Google Shape;574;p35">
            <a:extLst>
              <a:ext uri="{FF2B5EF4-FFF2-40B4-BE49-F238E27FC236}">
                <a16:creationId xmlns:a16="http://schemas.microsoft.com/office/drawing/2014/main" id="{DD59DF8D-9AD1-2835-7E2D-80BFCFFB79FD}"/>
              </a:ext>
            </a:extLst>
          </p:cNvPr>
          <p:cNvSpPr txBox="1">
            <a:spLocks/>
          </p:cNvSpPr>
          <p:nvPr/>
        </p:nvSpPr>
        <p:spPr>
          <a:xfrm>
            <a:off x="262396" y="-187518"/>
            <a:ext cx="9901323" cy="1080000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000" b="1" u="sng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Blanqueo</a:t>
            </a:r>
            <a:r>
              <a:rPr lang="es-ES" sz="3000" b="1" cap="small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. </a:t>
            </a:r>
            <a:r>
              <a:rPr lang="es-ES" sz="2600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Reglas especiales según tipo de Activo</a:t>
            </a:r>
          </a:p>
        </p:txBody>
      </p:sp>
      <p:sp>
        <p:nvSpPr>
          <p:cNvPr id="3" name="91 CuadroTexto">
            <a:extLst>
              <a:ext uri="{FF2B5EF4-FFF2-40B4-BE49-F238E27FC236}">
                <a16:creationId xmlns:a16="http://schemas.microsoft.com/office/drawing/2014/main" id="{D5E79F5D-3848-C7E1-8630-C0CB6AE812C3}"/>
              </a:ext>
            </a:extLst>
          </p:cNvPr>
          <p:cNvSpPr txBox="1"/>
          <p:nvPr/>
        </p:nvSpPr>
        <p:spPr>
          <a:xfrm>
            <a:off x="875384" y="1927446"/>
            <a:ext cx="8068978" cy="3216877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es-ES" sz="2200" b="1" dirty="0">
                <a:solidFill>
                  <a:srgbClr val="7030A0"/>
                </a:solidFill>
              </a:rPr>
              <a:t>Dinero en efectivo en el exterior: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2000" dirty="0"/>
          </a:p>
          <a:p>
            <a:pPr marL="400050" indent="-400050" algn="just">
              <a:buFont typeface="Wingdings" panose="05000000000000000000" pitchFamily="2" charset="2"/>
              <a:buChar char="q"/>
            </a:pPr>
            <a:r>
              <a:rPr lang="es-ES" sz="2000" dirty="0">
                <a:latin typeface="Biome" panose="020B0503030204020804" pitchFamily="34" charset="0"/>
                <a:cs typeface="Biome" panose="020B0503030204020804" pitchFamily="34" charset="0"/>
              </a:rPr>
              <a:t>El monto regularizado deberá ser depositado en una entidad bancaria del exterior.</a:t>
            </a:r>
          </a:p>
          <a:p>
            <a:pPr marL="400050" indent="-400050" algn="just">
              <a:buFont typeface="Wingdings" panose="05000000000000000000" pitchFamily="2" charset="2"/>
              <a:buChar char="q"/>
            </a:pPr>
            <a:endParaRPr lang="es-ES" sz="2000" dirty="0"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marL="400050" indent="-400050" algn="just">
              <a:buFont typeface="Wingdings" panose="05000000000000000000" pitchFamily="2" charset="2"/>
              <a:buChar char="q"/>
            </a:pPr>
            <a:r>
              <a:rPr lang="es-ES" sz="2000" dirty="0">
                <a:latin typeface="Biome" panose="020B0503030204020804" pitchFamily="34" charset="0"/>
                <a:cs typeface="Biome" panose="020B0503030204020804" pitchFamily="34" charset="0"/>
              </a:rPr>
              <a:t>Podrá ser transferido a una </a:t>
            </a:r>
            <a:r>
              <a:rPr lang="es-ES" sz="2000" b="1" dirty="0">
                <a:solidFill>
                  <a:srgbClr val="F60A75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CERA</a:t>
            </a:r>
            <a:r>
              <a:rPr lang="es-ES" sz="2000" dirty="0">
                <a:latin typeface="Biome" panose="020B0503030204020804" pitchFamily="34" charset="0"/>
                <a:cs typeface="Biome" panose="020B0503030204020804" pitchFamily="34" charset="0"/>
              </a:rPr>
              <a:t> o una Cuenta Comitente Especial de Regularización de Activos. </a:t>
            </a:r>
          </a:p>
          <a:p>
            <a:pPr marL="400050" indent="-400050" algn="just">
              <a:buFont typeface="Wingdings" panose="05000000000000000000" pitchFamily="2" charset="2"/>
              <a:buChar char="q"/>
            </a:pPr>
            <a:endParaRPr lang="es-ES" sz="2000" dirty="0"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marL="400050" indent="-400050" algn="just">
              <a:buFont typeface="Wingdings" panose="05000000000000000000" pitchFamily="2" charset="2"/>
              <a:buChar char="q"/>
            </a:pPr>
            <a:r>
              <a:rPr lang="es-ES" sz="2000" dirty="0">
                <a:latin typeface="Biome" panose="020B0503030204020804" pitchFamily="34" charset="0"/>
                <a:cs typeface="Biome" panose="020B0503030204020804" pitchFamily="34" charset="0"/>
              </a:rPr>
              <a:t>Antes de la fecha límite de adhesión a la Etapa 1 (</a:t>
            </a:r>
            <a:r>
              <a:rPr lang="es-ES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30/09/2024</a:t>
            </a:r>
            <a:r>
              <a:rPr lang="es-ES" sz="2000" dirty="0">
                <a:latin typeface="Biome" panose="020B0503030204020804" pitchFamily="34" charset="0"/>
                <a:cs typeface="Biome" panose="020B0503030204020804" pitchFamily="34" charset="0"/>
              </a:rPr>
              <a:t>).</a:t>
            </a:r>
          </a:p>
        </p:txBody>
      </p:sp>
      <p:sp>
        <p:nvSpPr>
          <p:cNvPr id="5" name="Marcador de número de diapositiva 34">
            <a:extLst>
              <a:ext uri="{FF2B5EF4-FFF2-40B4-BE49-F238E27FC236}">
                <a16:creationId xmlns:a16="http://schemas.microsoft.com/office/drawing/2014/main" id="{AF079DFF-4502-CD39-3C88-02E8DDA2E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28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37502320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868" descr="3.jpg">
            <a:extLst>
              <a:ext uri="{FF2B5EF4-FFF2-40B4-BE49-F238E27FC236}">
                <a16:creationId xmlns:a16="http://schemas.microsoft.com/office/drawing/2014/main" id="{4735C480-DEE7-AB91-B893-ACB0311BE65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Shape 40">
            <a:extLst>
              <a:ext uri="{FF2B5EF4-FFF2-40B4-BE49-F238E27FC236}">
                <a16:creationId xmlns:a16="http://schemas.microsoft.com/office/drawing/2014/main" id="{2B24C056-CE05-F396-765A-300310601488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36" name="Shape 41">
              <a:extLst>
                <a:ext uri="{FF2B5EF4-FFF2-40B4-BE49-F238E27FC236}">
                  <a16:creationId xmlns:a16="http://schemas.microsoft.com/office/drawing/2014/main" id="{0CA27993-1651-4206-3BE2-F90799B4869F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42">
              <a:extLst>
                <a:ext uri="{FF2B5EF4-FFF2-40B4-BE49-F238E27FC236}">
                  <a16:creationId xmlns:a16="http://schemas.microsoft.com/office/drawing/2014/main" id="{89DFBAFD-D38C-EE5C-8A94-0558AAFCCDC6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43">
              <a:extLst>
                <a:ext uri="{FF2B5EF4-FFF2-40B4-BE49-F238E27FC236}">
                  <a16:creationId xmlns:a16="http://schemas.microsoft.com/office/drawing/2014/main" id="{2A361B21-48A8-EFDF-D9B3-90974544BC85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Shape 44">
              <a:extLst>
                <a:ext uri="{FF2B5EF4-FFF2-40B4-BE49-F238E27FC236}">
                  <a16:creationId xmlns:a16="http://schemas.microsoft.com/office/drawing/2014/main" id="{EEA9484D-4B23-19F7-814D-ABD5BF9B8BE2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Shape 45">
              <a:extLst>
                <a:ext uri="{FF2B5EF4-FFF2-40B4-BE49-F238E27FC236}">
                  <a16:creationId xmlns:a16="http://schemas.microsoft.com/office/drawing/2014/main" id="{09F057D5-7359-B270-A7E3-19A134E75BD2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Shape 46">
              <a:extLst>
                <a:ext uri="{FF2B5EF4-FFF2-40B4-BE49-F238E27FC236}">
                  <a16:creationId xmlns:a16="http://schemas.microsoft.com/office/drawing/2014/main" id="{3C303BF3-B272-7C77-D369-8805D91EDFB3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Shape 47">
              <a:extLst>
                <a:ext uri="{FF2B5EF4-FFF2-40B4-BE49-F238E27FC236}">
                  <a16:creationId xmlns:a16="http://schemas.microsoft.com/office/drawing/2014/main" id="{41F616CB-5763-4E3C-A342-52B1D9759B9F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Shape 48">
              <a:extLst>
                <a:ext uri="{FF2B5EF4-FFF2-40B4-BE49-F238E27FC236}">
                  <a16:creationId xmlns:a16="http://schemas.microsoft.com/office/drawing/2014/main" id="{CFAA9EE6-ECCF-CEA4-68E9-9AC07F041484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Shape 49">
              <a:extLst>
                <a:ext uri="{FF2B5EF4-FFF2-40B4-BE49-F238E27FC236}">
                  <a16:creationId xmlns:a16="http://schemas.microsoft.com/office/drawing/2014/main" id="{BFB2B25E-1660-541A-7293-56834BDB563C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Shape 50">
              <a:extLst>
                <a:ext uri="{FF2B5EF4-FFF2-40B4-BE49-F238E27FC236}">
                  <a16:creationId xmlns:a16="http://schemas.microsoft.com/office/drawing/2014/main" id="{F832F8A1-D577-C24B-1CEC-5AE915ACB755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Shape 51">
              <a:extLst>
                <a:ext uri="{FF2B5EF4-FFF2-40B4-BE49-F238E27FC236}">
                  <a16:creationId xmlns:a16="http://schemas.microsoft.com/office/drawing/2014/main" id="{65CEE706-6EFA-9E71-D073-769B99221E54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Shape 52">
              <a:extLst>
                <a:ext uri="{FF2B5EF4-FFF2-40B4-BE49-F238E27FC236}">
                  <a16:creationId xmlns:a16="http://schemas.microsoft.com/office/drawing/2014/main" id="{68735D22-C359-CF69-836A-F4EDC17EB709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Shape 53">
              <a:extLst>
                <a:ext uri="{FF2B5EF4-FFF2-40B4-BE49-F238E27FC236}">
                  <a16:creationId xmlns:a16="http://schemas.microsoft.com/office/drawing/2014/main" id="{A7C217A1-64A5-C63E-454D-5AB8CABD2E13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Shape 54">
              <a:extLst>
                <a:ext uri="{FF2B5EF4-FFF2-40B4-BE49-F238E27FC236}">
                  <a16:creationId xmlns:a16="http://schemas.microsoft.com/office/drawing/2014/main" id="{89FE5CF1-0D20-DBE7-3432-A2580E025C86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Shape 55">
              <a:extLst>
                <a:ext uri="{FF2B5EF4-FFF2-40B4-BE49-F238E27FC236}">
                  <a16:creationId xmlns:a16="http://schemas.microsoft.com/office/drawing/2014/main" id="{61523C1F-55B0-C95E-4C07-571DF41C782E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Shape 56">
              <a:extLst>
                <a:ext uri="{FF2B5EF4-FFF2-40B4-BE49-F238E27FC236}">
                  <a16:creationId xmlns:a16="http://schemas.microsoft.com/office/drawing/2014/main" id="{A6F46D75-9A85-EFB6-222E-FB4C2AE38B6C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Shape 57">
              <a:extLst>
                <a:ext uri="{FF2B5EF4-FFF2-40B4-BE49-F238E27FC236}">
                  <a16:creationId xmlns:a16="http://schemas.microsoft.com/office/drawing/2014/main" id="{41F849D7-050C-C973-C857-3EF42C995C5A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Shape 58">
              <a:extLst>
                <a:ext uri="{FF2B5EF4-FFF2-40B4-BE49-F238E27FC236}">
                  <a16:creationId xmlns:a16="http://schemas.microsoft.com/office/drawing/2014/main" id="{4F51D9B9-7FC7-0BCC-E3CC-3FDBFF134B38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Shape 59">
              <a:extLst>
                <a:ext uri="{FF2B5EF4-FFF2-40B4-BE49-F238E27FC236}">
                  <a16:creationId xmlns:a16="http://schemas.microsoft.com/office/drawing/2014/main" id="{7AAD813D-6ACB-D369-548C-1F650A88DECE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Shape 60">
              <a:extLst>
                <a:ext uri="{FF2B5EF4-FFF2-40B4-BE49-F238E27FC236}">
                  <a16:creationId xmlns:a16="http://schemas.microsoft.com/office/drawing/2014/main" id="{E645DBC0-86E6-75DB-C0BF-4386D3239B4A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Shape 61">
              <a:extLst>
                <a:ext uri="{FF2B5EF4-FFF2-40B4-BE49-F238E27FC236}">
                  <a16:creationId xmlns:a16="http://schemas.microsoft.com/office/drawing/2014/main" id="{F908496C-859D-7129-DDB8-4B8E09718DA6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Shape 62">
              <a:extLst>
                <a:ext uri="{FF2B5EF4-FFF2-40B4-BE49-F238E27FC236}">
                  <a16:creationId xmlns:a16="http://schemas.microsoft.com/office/drawing/2014/main" id="{33720311-A7D5-E414-B5CC-6732CF527BB3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Shape 63">
              <a:extLst>
                <a:ext uri="{FF2B5EF4-FFF2-40B4-BE49-F238E27FC236}">
                  <a16:creationId xmlns:a16="http://schemas.microsoft.com/office/drawing/2014/main" id="{693399F9-CA5F-1A3D-1D93-DF2169F2A573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Shape 64">
              <a:extLst>
                <a:ext uri="{FF2B5EF4-FFF2-40B4-BE49-F238E27FC236}">
                  <a16:creationId xmlns:a16="http://schemas.microsoft.com/office/drawing/2014/main" id="{3157F390-CC13-C68E-AD61-C10FC8CC6001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Shape 65">
              <a:extLst>
                <a:ext uri="{FF2B5EF4-FFF2-40B4-BE49-F238E27FC236}">
                  <a16:creationId xmlns:a16="http://schemas.microsoft.com/office/drawing/2014/main" id="{B7BE4586-6D51-0ECA-12CF-5251C03F6DEC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Shape 66">
              <a:extLst>
                <a:ext uri="{FF2B5EF4-FFF2-40B4-BE49-F238E27FC236}">
                  <a16:creationId xmlns:a16="http://schemas.microsoft.com/office/drawing/2014/main" id="{E9CBAF41-008A-B0D2-2FD9-B09D3AE5BBC6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Shape 67">
              <a:extLst>
                <a:ext uri="{FF2B5EF4-FFF2-40B4-BE49-F238E27FC236}">
                  <a16:creationId xmlns:a16="http://schemas.microsoft.com/office/drawing/2014/main" id="{61A8CB3C-C3E9-269A-E08E-C7B2918BDB9D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Shape 68">
              <a:extLst>
                <a:ext uri="{FF2B5EF4-FFF2-40B4-BE49-F238E27FC236}">
                  <a16:creationId xmlns:a16="http://schemas.microsoft.com/office/drawing/2014/main" id="{9840D2D8-D47B-6B5C-85D2-5AF188E0D7C3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Shape 69">
              <a:extLst>
                <a:ext uri="{FF2B5EF4-FFF2-40B4-BE49-F238E27FC236}">
                  <a16:creationId xmlns:a16="http://schemas.microsoft.com/office/drawing/2014/main" id="{EA60C9D5-F65C-8921-9517-DF45B9693E65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" name="Google Shape;574;p35">
            <a:extLst>
              <a:ext uri="{FF2B5EF4-FFF2-40B4-BE49-F238E27FC236}">
                <a16:creationId xmlns:a16="http://schemas.microsoft.com/office/drawing/2014/main" id="{6FC35B7D-61B3-185C-4EEB-EA29591351D7}"/>
              </a:ext>
            </a:extLst>
          </p:cNvPr>
          <p:cNvSpPr txBox="1">
            <a:spLocks/>
          </p:cNvSpPr>
          <p:nvPr/>
        </p:nvSpPr>
        <p:spPr>
          <a:xfrm>
            <a:off x="-1445342" y="-228293"/>
            <a:ext cx="9901323" cy="1080000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000" b="1" u="sng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Blanqueo</a:t>
            </a:r>
            <a:r>
              <a:rPr lang="es-ES" sz="3000" b="1" cap="small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. </a:t>
            </a:r>
            <a:r>
              <a:rPr lang="es-ES" sz="2600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Base Imponible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9876B4A5-36D8-F329-7B9C-87ADA60401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9429193"/>
              </p:ext>
            </p:extLst>
          </p:nvPr>
        </p:nvGraphicFramePr>
        <p:xfrm>
          <a:off x="1574800" y="112762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Marcador de número de diapositiva 34">
            <a:extLst>
              <a:ext uri="{FF2B5EF4-FFF2-40B4-BE49-F238E27FC236}">
                <a16:creationId xmlns:a16="http://schemas.microsoft.com/office/drawing/2014/main" id="{273C9EF4-9CC5-303F-76E1-42E6860C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29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950301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mbo 12">
            <a:extLst>
              <a:ext uri="{FF2B5EF4-FFF2-40B4-BE49-F238E27FC236}">
                <a16:creationId xmlns:a16="http://schemas.microsoft.com/office/drawing/2014/main" id="{A256A24E-BE01-9FA3-682A-3D33CB1AC0A3}"/>
              </a:ext>
            </a:extLst>
          </p:cNvPr>
          <p:cNvSpPr/>
          <p:nvPr/>
        </p:nvSpPr>
        <p:spPr>
          <a:xfrm>
            <a:off x="3321770" y="1649691"/>
            <a:ext cx="5548460" cy="4647414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Google Shape;574;p35">
            <a:extLst>
              <a:ext uri="{FF2B5EF4-FFF2-40B4-BE49-F238E27FC236}">
                <a16:creationId xmlns:a16="http://schemas.microsoft.com/office/drawing/2014/main" id="{9ABA23D1-9520-D159-BBBB-7F9E357B9004}"/>
              </a:ext>
            </a:extLst>
          </p:cNvPr>
          <p:cNvSpPr txBox="1">
            <a:spLocks/>
          </p:cNvSpPr>
          <p:nvPr/>
        </p:nvSpPr>
        <p:spPr>
          <a:xfrm>
            <a:off x="1143001" y="-3042"/>
            <a:ext cx="9901323" cy="1385872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000" b="1" cap="small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Medidas Fiscales Paliativas y Relevantes</a:t>
            </a:r>
          </a:p>
          <a:p>
            <a:pPr algn="ctr"/>
            <a:r>
              <a:rPr lang="es-ES" sz="2600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Principales Aspectos</a:t>
            </a:r>
          </a:p>
        </p:txBody>
      </p:sp>
      <p:sp>
        <p:nvSpPr>
          <p:cNvPr id="6" name="Freeform 21">
            <a:extLst>
              <a:ext uri="{FF2B5EF4-FFF2-40B4-BE49-F238E27FC236}">
                <a16:creationId xmlns:a16="http://schemas.microsoft.com/office/drawing/2014/main" id="{703D7FC0-0A73-B2B3-4752-FDB3E3C56650}"/>
              </a:ext>
            </a:extLst>
          </p:cNvPr>
          <p:cNvSpPr/>
          <p:nvPr/>
        </p:nvSpPr>
        <p:spPr>
          <a:xfrm>
            <a:off x="6407673" y="4040974"/>
            <a:ext cx="2916000" cy="1620000"/>
          </a:xfrm>
          <a:custGeom>
            <a:avLst/>
            <a:gdLst/>
            <a:ahLst/>
            <a:cxnLst/>
            <a:rect l="l" t="t" r="r" b="b"/>
            <a:pathLst>
              <a:path w="812800" h="443725">
                <a:moveTo>
                  <a:pt x="127941" y="0"/>
                </a:moveTo>
                <a:lnTo>
                  <a:pt x="684859" y="0"/>
                </a:lnTo>
                <a:cubicBezTo>
                  <a:pt x="718791" y="0"/>
                  <a:pt x="751333" y="13479"/>
                  <a:pt x="775327" y="37473"/>
                </a:cubicBezTo>
                <a:cubicBezTo>
                  <a:pt x="799321" y="61467"/>
                  <a:pt x="812800" y="94009"/>
                  <a:pt x="812800" y="127941"/>
                </a:cubicBezTo>
                <a:lnTo>
                  <a:pt x="812800" y="315784"/>
                </a:lnTo>
                <a:cubicBezTo>
                  <a:pt x="812800" y="349716"/>
                  <a:pt x="799321" y="382258"/>
                  <a:pt x="775327" y="406252"/>
                </a:cubicBezTo>
                <a:cubicBezTo>
                  <a:pt x="751333" y="430245"/>
                  <a:pt x="718791" y="443725"/>
                  <a:pt x="684859" y="443725"/>
                </a:cubicBezTo>
                <a:lnTo>
                  <a:pt x="127941" y="443725"/>
                </a:lnTo>
                <a:cubicBezTo>
                  <a:pt x="94009" y="443725"/>
                  <a:pt x="61467" y="430245"/>
                  <a:pt x="37473" y="406252"/>
                </a:cubicBezTo>
                <a:cubicBezTo>
                  <a:pt x="13479" y="382258"/>
                  <a:pt x="0" y="349716"/>
                  <a:pt x="0" y="315784"/>
                </a:cubicBezTo>
                <a:lnTo>
                  <a:pt x="0" y="127941"/>
                </a:lnTo>
                <a:cubicBezTo>
                  <a:pt x="0" y="94009"/>
                  <a:pt x="13479" y="61467"/>
                  <a:pt x="37473" y="37473"/>
                </a:cubicBezTo>
                <a:cubicBezTo>
                  <a:pt x="61467" y="13479"/>
                  <a:pt x="94009" y="0"/>
                  <a:pt x="1279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000" b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GANANCIAS</a:t>
            </a:r>
            <a:endParaRPr lang="es-AR" sz="3000" b="1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0E79B4C3-38E8-046E-1C7F-D45A31CE88EC}"/>
              </a:ext>
            </a:extLst>
          </p:cNvPr>
          <p:cNvSpPr/>
          <p:nvPr/>
        </p:nvSpPr>
        <p:spPr>
          <a:xfrm>
            <a:off x="2885976" y="3951981"/>
            <a:ext cx="2916000" cy="1620000"/>
          </a:xfrm>
          <a:custGeom>
            <a:avLst/>
            <a:gdLst/>
            <a:ahLst/>
            <a:cxnLst/>
            <a:rect l="l" t="t" r="r" b="b"/>
            <a:pathLst>
              <a:path w="812800" h="443725">
                <a:moveTo>
                  <a:pt x="127941" y="0"/>
                </a:moveTo>
                <a:lnTo>
                  <a:pt x="684859" y="0"/>
                </a:lnTo>
                <a:cubicBezTo>
                  <a:pt x="718791" y="0"/>
                  <a:pt x="751333" y="13479"/>
                  <a:pt x="775327" y="37473"/>
                </a:cubicBezTo>
                <a:cubicBezTo>
                  <a:pt x="799321" y="61467"/>
                  <a:pt x="812800" y="94009"/>
                  <a:pt x="812800" y="127941"/>
                </a:cubicBezTo>
                <a:lnTo>
                  <a:pt x="812800" y="315784"/>
                </a:lnTo>
                <a:cubicBezTo>
                  <a:pt x="812800" y="349716"/>
                  <a:pt x="799321" y="382258"/>
                  <a:pt x="775327" y="406252"/>
                </a:cubicBezTo>
                <a:cubicBezTo>
                  <a:pt x="751333" y="430245"/>
                  <a:pt x="718791" y="443725"/>
                  <a:pt x="684859" y="443725"/>
                </a:cubicBezTo>
                <a:lnTo>
                  <a:pt x="127941" y="443725"/>
                </a:lnTo>
                <a:cubicBezTo>
                  <a:pt x="94009" y="443725"/>
                  <a:pt x="61467" y="430245"/>
                  <a:pt x="37473" y="406252"/>
                </a:cubicBezTo>
                <a:cubicBezTo>
                  <a:pt x="13479" y="382258"/>
                  <a:pt x="0" y="349716"/>
                  <a:pt x="0" y="315784"/>
                </a:cubicBezTo>
                <a:lnTo>
                  <a:pt x="0" y="127941"/>
                </a:lnTo>
                <a:cubicBezTo>
                  <a:pt x="0" y="94009"/>
                  <a:pt x="13479" y="61467"/>
                  <a:pt x="37473" y="37473"/>
                </a:cubicBezTo>
                <a:cubicBezTo>
                  <a:pt x="61467" y="13479"/>
                  <a:pt x="94009" y="0"/>
                  <a:pt x="127941" y="0"/>
                </a:cubicBezTo>
                <a:close/>
              </a:path>
            </a:pathLst>
          </a:custGeom>
          <a:solidFill>
            <a:srgbClr val="FF66C4"/>
          </a:solidFill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000" b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BP - REIBP</a:t>
            </a:r>
            <a:endParaRPr lang="es-AR" sz="3000" b="1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2" name="Freeform 21">
            <a:extLst>
              <a:ext uri="{FF2B5EF4-FFF2-40B4-BE49-F238E27FC236}">
                <a16:creationId xmlns:a16="http://schemas.microsoft.com/office/drawing/2014/main" id="{1A9287F5-3485-7DCE-B097-C0A387B43F34}"/>
              </a:ext>
            </a:extLst>
          </p:cNvPr>
          <p:cNvSpPr/>
          <p:nvPr/>
        </p:nvSpPr>
        <p:spPr>
          <a:xfrm>
            <a:off x="6407673" y="2154113"/>
            <a:ext cx="2916000" cy="1620000"/>
          </a:xfrm>
          <a:custGeom>
            <a:avLst/>
            <a:gdLst/>
            <a:ahLst/>
            <a:cxnLst/>
            <a:rect l="l" t="t" r="r" b="b"/>
            <a:pathLst>
              <a:path w="812800" h="443725">
                <a:moveTo>
                  <a:pt x="127941" y="0"/>
                </a:moveTo>
                <a:lnTo>
                  <a:pt x="684859" y="0"/>
                </a:lnTo>
                <a:cubicBezTo>
                  <a:pt x="718791" y="0"/>
                  <a:pt x="751333" y="13479"/>
                  <a:pt x="775327" y="37473"/>
                </a:cubicBezTo>
                <a:cubicBezTo>
                  <a:pt x="799321" y="61467"/>
                  <a:pt x="812800" y="94009"/>
                  <a:pt x="812800" y="127941"/>
                </a:cubicBezTo>
                <a:lnTo>
                  <a:pt x="812800" y="315784"/>
                </a:lnTo>
                <a:cubicBezTo>
                  <a:pt x="812800" y="349716"/>
                  <a:pt x="799321" y="382258"/>
                  <a:pt x="775327" y="406252"/>
                </a:cubicBezTo>
                <a:cubicBezTo>
                  <a:pt x="751333" y="430245"/>
                  <a:pt x="718791" y="443725"/>
                  <a:pt x="684859" y="443725"/>
                </a:cubicBezTo>
                <a:lnTo>
                  <a:pt x="127941" y="443725"/>
                </a:lnTo>
                <a:cubicBezTo>
                  <a:pt x="94009" y="443725"/>
                  <a:pt x="61467" y="430245"/>
                  <a:pt x="37473" y="406252"/>
                </a:cubicBezTo>
                <a:cubicBezTo>
                  <a:pt x="13479" y="382258"/>
                  <a:pt x="0" y="349716"/>
                  <a:pt x="0" y="315784"/>
                </a:cubicBezTo>
                <a:lnTo>
                  <a:pt x="0" y="127941"/>
                </a:lnTo>
                <a:cubicBezTo>
                  <a:pt x="0" y="94009"/>
                  <a:pt x="13479" y="61467"/>
                  <a:pt x="37473" y="37473"/>
                </a:cubicBezTo>
                <a:cubicBezTo>
                  <a:pt x="61467" y="13479"/>
                  <a:pt x="94009" y="0"/>
                  <a:pt x="127941" y="0"/>
                </a:cubicBezTo>
                <a:close/>
              </a:path>
            </a:pathLst>
          </a:custGeom>
          <a:solidFill>
            <a:srgbClr val="FF66C4"/>
          </a:solidFill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000" b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MORATORIA</a:t>
            </a:r>
            <a:endParaRPr lang="es-AR" sz="3000" b="1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" name="Freeform 21">
            <a:extLst>
              <a:ext uri="{FF2B5EF4-FFF2-40B4-BE49-F238E27FC236}">
                <a16:creationId xmlns:a16="http://schemas.microsoft.com/office/drawing/2014/main" id="{FC9FB3B3-220E-1997-F51D-85A3578CDB98}"/>
              </a:ext>
            </a:extLst>
          </p:cNvPr>
          <p:cNvSpPr/>
          <p:nvPr/>
        </p:nvSpPr>
        <p:spPr>
          <a:xfrm>
            <a:off x="2885976" y="2154113"/>
            <a:ext cx="2916000" cy="1620000"/>
          </a:xfrm>
          <a:custGeom>
            <a:avLst/>
            <a:gdLst/>
            <a:ahLst/>
            <a:cxnLst/>
            <a:rect l="l" t="t" r="r" b="b"/>
            <a:pathLst>
              <a:path w="812800" h="443725">
                <a:moveTo>
                  <a:pt x="127941" y="0"/>
                </a:moveTo>
                <a:lnTo>
                  <a:pt x="684859" y="0"/>
                </a:lnTo>
                <a:cubicBezTo>
                  <a:pt x="718791" y="0"/>
                  <a:pt x="751333" y="13479"/>
                  <a:pt x="775327" y="37473"/>
                </a:cubicBezTo>
                <a:cubicBezTo>
                  <a:pt x="799321" y="61467"/>
                  <a:pt x="812800" y="94009"/>
                  <a:pt x="812800" y="127941"/>
                </a:cubicBezTo>
                <a:lnTo>
                  <a:pt x="812800" y="315784"/>
                </a:lnTo>
                <a:cubicBezTo>
                  <a:pt x="812800" y="349716"/>
                  <a:pt x="799321" y="382258"/>
                  <a:pt x="775327" y="406252"/>
                </a:cubicBezTo>
                <a:cubicBezTo>
                  <a:pt x="751333" y="430245"/>
                  <a:pt x="718791" y="443725"/>
                  <a:pt x="684859" y="443725"/>
                </a:cubicBezTo>
                <a:lnTo>
                  <a:pt x="127941" y="443725"/>
                </a:lnTo>
                <a:cubicBezTo>
                  <a:pt x="94009" y="443725"/>
                  <a:pt x="61467" y="430245"/>
                  <a:pt x="37473" y="406252"/>
                </a:cubicBezTo>
                <a:cubicBezTo>
                  <a:pt x="13479" y="382258"/>
                  <a:pt x="0" y="349716"/>
                  <a:pt x="0" y="315784"/>
                </a:cubicBezTo>
                <a:lnTo>
                  <a:pt x="0" y="127941"/>
                </a:lnTo>
                <a:cubicBezTo>
                  <a:pt x="0" y="94009"/>
                  <a:pt x="13479" y="61467"/>
                  <a:pt x="37473" y="37473"/>
                </a:cubicBezTo>
                <a:cubicBezTo>
                  <a:pt x="61467" y="13479"/>
                  <a:pt x="94009" y="0"/>
                  <a:pt x="1279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000" b="1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BLANQUEO</a:t>
            </a:r>
            <a:endParaRPr lang="es-AR" sz="3000" b="1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3" name="Shape 868" descr="3.jpg">
            <a:extLst>
              <a:ext uri="{FF2B5EF4-FFF2-40B4-BE49-F238E27FC236}">
                <a16:creationId xmlns:a16="http://schemas.microsoft.com/office/drawing/2014/main" id="{95CC137A-A9DE-E1A8-ADA0-16726CBDA37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82917"/>
          <a:stretch/>
        </p:blipFill>
        <p:spPr>
          <a:xfrm>
            <a:off x="0" y="-3042"/>
            <a:ext cx="896549" cy="133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Shape 40">
            <a:extLst>
              <a:ext uri="{FF2B5EF4-FFF2-40B4-BE49-F238E27FC236}">
                <a16:creationId xmlns:a16="http://schemas.microsoft.com/office/drawing/2014/main" id="{A54A5E9B-EAC9-9C80-3A7D-18E89D0CF486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9" name="Shape 41">
              <a:extLst>
                <a:ext uri="{FF2B5EF4-FFF2-40B4-BE49-F238E27FC236}">
                  <a16:creationId xmlns:a16="http://schemas.microsoft.com/office/drawing/2014/main" id="{B6BA3D7C-F58E-7D55-24BB-216EE1A31B96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42">
              <a:extLst>
                <a:ext uri="{FF2B5EF4-FFF2-40B4-BE49-F238E27FC236}">
                  <a16:creationId xmlns:a16="http://schemas.microsoft.com/office/drawing/2014/main" id="{59EAC9D6-4767-05EA-511D-50C067B8A349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43">
              <a:extLst>
                <a:ext uri="{FF2B5EF4-FFF2-40B4-BE49-F238E27FC236}">
                  <a16:creationId xmlns:a16="http://schemas.microsoft.com/office/drawing/2014/main" id="{2A6ADF0C-AA4F-11FC-B9B7-6FA2EB521864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44">
              <a:extLst>
                <a:ext uri="{FF2B5EF4-FFF2-40B4-BE49-F238E27FC236}">
                  <a16:creationId xmlns:a16="http://schemas.microsoft.com/office/drawing/2014/main" id="{FE72F431-547C-3A57-9328-B7CA24526722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45">
              <a:extLst>
                <a:ext uri="{FF2B5EF4-FFF2-40B4-BE49-F238E27FC236}">
                  <a16:creationId xmlns:a16="http://schemas.microsoft.com/office/drawing/2014/main" id="{012100F0-280E-81F0-FB10-B75AFDB0FA65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46">
              <a:extLst>
                <a:ext uri="{FF2B5EF4-FFF2-40B4-BE49-F238E27FC236}">
                  <a16:creationId xmlns:a16="http://schemas.microsoft.com/office/drawing/2014/main" id="{A03A6BEF-6520-2EC7-97B7-74D108FFB454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47">
              <a:extLst>
                <a:ext uri="{FF2B5EF4-FFF2-40B4-BE49-F238E27FC236}">
                  <a16:creationId xmlns:a16="http://schemas.microsoft.com/office/drawing/2014/main" id="{F5F436C9-76C7-A16F-7F23-D3A725F182AC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48">
              <a:extLst>
                <a:ext uri="{FF2B5EF4-FFF2-40B4-BE49-F238E27FC236}">
                  <a16:creationId xmlns:a16="http://schemas.microsoft.com/office/drawing/2014/main" id="{F4F1C71F-05B9-79A9-9C35-B54C6CB53991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49">
              <a:extLst>
                <a:ext uri="{FF2B5EF4-FFF2-40B4-BE49-F238E27FC236}">
                  <a16:creationId xmlns:a16="http://schemas.microsoft.com/office/drawing/2014/main" id="{FAEBCF55-A673-91A5-D0FB-A658122C6E64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50">
              <a:extLst>
                <a:ext uri="{FF2B5EF4-FFF2-40B4-BE49-F238E27FC236}">
                  <a16:creationId xmlns:a16="http://schemas.microsoft.com/office/drawing/2014/main" id="{CB5A6EDE-33C4-525E-8D3C-D9A735224C4C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51">
              <a:extLst>
                <a:ext uri="{FF2B5EF4-FFF2-40B4-BE49-F238E27FC236}">
                  <a16:creationId xmlns:a16="http://schemas.microsoft.com/office/drawing/2014/main" id="{E7C43CB1-2867-57A2-B27F-4A877D4CD0FC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52">
              <a:extLst>
                <a:ext uri="{FF2B5EF4-FFF2-40B4-BE49-F238E27FC236}">
                  <a16:creationId xmlns:a16="http://schemas.microsoft.com/office/drawing/2014/main" id="{7C276032-C3F7-C41E-4005-FF8E131ACECD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53">
              <a:extLst>
                <a:ext uri="{FF2B5EF4-FFF2-40B4-BE49-F238E27FC236}">
                  <a16:creationId xmlns:a16="http://schemas.microsoft.com/office/drawing/2014/main" id="{FE5DFC48-C02C-71DC-D8AE-64C8CD842738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54">
              <a:extLst>
                <a:ext uri="{FF2B5EF4-FFF2-40B4-BE49-F238E27FC236}">
                  <a16:creationId xmlns:a16="http://schemas.microsoft.com/office/drawing/2014/main" id="{1B34AEA5-36D4-5858-87E7-A793DFEF6163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55">
              <a:extLst>
                <a:ext uri="{FF2B5EF4-FFF2-40B4-BE49-F238E27FC236}">
                  <a16:creationId xmlns:a16="http://schemas.microsoft.com/office/drawing/2014/main" id="{EC31C52D-3BAB-51FF-FB50-9390A4F054C9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56">
              <a:extLst>
                <a:ext uri="{FF2B5EF4-FFF2-40B4-BE49-F238E27FC236}">
                  <a16:creationId xmlns:a16="http://schemas.microsoft.com/office/drawing/2014/main" id="{E32C6136-3DE7-2B51-E8B5-0D24BB27A6F1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57">
              <a:extLst>
                <a:ext uri="{FF2B5EF4-FFF2-40B4-BE49-F238E27FC236}">
                  <a16:creationId xmlns:a16="http://schemas.microsoft.com/office/drawing/2014/main" id="{D66284E7-4CC8-337B-993C-4757F4FC8D2E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58">
              <a:extLst>
                <a:ext uri="{FF2B5EF4-FFF2-40B4-BE49-F238E27FC236}">
                  <a16:creationId xmlns:a16="http://schemas.microsoft.com/office/drawing/2014/main" id="{A1418423-AA3F-1B0D-7DAC-061966221B26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59">
              <a:extLst>
                <a:ext uri="{FF2B5EF4-FFF2-40B4-BE49-F238E27FC236}">
                  <a16:creationId xmlns:a16="http://schemas.microsoft.com/office/drawing/2014/main" id="{7035ED1E-BF5C-8E99-3366-B7D87ACFCC0E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60">
              <a:extLst>
                <a:ext uri="{FF2B5EF4-FFF2-40B4-BE49-F238E27FC236}">
                  <a16:creationId xmlns:a16="http://schemas.microsoft.com/office/drawing/2014/main" id="{3EFCD67F-79ED-5551-38D8-E3202631CDC1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61">
              <a:extLst>
                <a:ext uri="{FF2B5EF4-FFF2-40B4-BE49-F238E27FC236}">
                  <a16:creationId xmlns:a16="http://schemas.microsoft.com/office/drawing/2014/main" id="{67B277F5-64F0-212D-EADA-C168EC34C268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62">
              <a:extLst>
                <a:ext uri="{FF2B5EF4-FFF2-40B4-BE49-F238E27FC236}">
                  <a16:creationId xmlns:a16="http://schemas.microsoft.com/office/drawing/2014/main" id="{6689B1E8-51BE-E63F-C196-9FD595168D99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Shape 63">
              <a:extLst>
                <a:ext uri="{FF2B5EF4-FFF2-40B4-BE49-F238E27FC236}">
                  <a16:creationId xmlns:a16="http://schemas.microsoft.com/office/drawing/2014/main" id="{F1A85F5E-DAF2-702E-37BC-F0A0F24869C2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64">
              <a:extLst>
                <a:ext uri="{FF2B5EF4-FFF2-40B4-BE49-F238E27FC236}">
                  <a16:creationId xmlns:a16="http://schemas.microsoft.com/office/drawing/2014/main" id="{926A30DC-42D5-D599-063D-BBB789DCAEED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65">
              <a:extLst>
                <a:ext uri="{FF2B5EF4-FFF2-40B4-BE49-F238E27FC236}">
                  <a16:creationId xmlns:a16="http://schemas.microsoft.com/office/drawing/2014/main" id="{E5C2907C-4D74-2F22-CB7C-59D3DD516E70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66">
              <a:extLst>
                <a:ext uri="{FF2B5EF4-FFF2-40B4-BE49-F238E27FC236}">
                  <a16:creationId xmlns:a16="http://schemas.microsoft.com/office/drawing/2014/main" id="{F7412722-619E-ED64-6545-8159E128B595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67">
              <a:extLst>
                <a:ext uri="{FF2B5EF4-FFF2-40B4-BE49-F238E27FC236}">
                  <a16:creationId xmlns:a16="http://schemas.microsoft.com/office/drawing/2014/main" id="{87590254-34AE-F189-8A3C-56C57138ABF3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Shape 68">
              <a:extLst>
                <a:ext uri="{FF2B5EF4-FFF2-40B4-BE49-F238E27FC236}">
                  <a16:creationId xmlns:a16="http://schemas.microsoft.com/office/drawing/2014/main" id="{09191455-131B-CD97-1E0F-BC54C283AFA4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Shape 69">
              <a:extLst>
                <a:ext uri="{FF2B5EF4-FFF2-40B4-BE49-F238E27FC236}">
                  <a16:creationId xmlns:a16="http://schemas.microsoft.com/office/drawing/2014/main" id="{5261B265-A701-0196-8C83-201F21CC6EDF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1" name="Marcador de número de diapositiva 34">
            <a:extLst>
              <a:ext uri="{FF2B5EF4-FFF2-40B4-BE49-F238E27FC236}">
                <a16:creationId xmlns:a16="http://schemas.microsoft.com/office/drawing/2014/main" id="{909B40EC-6FA2-438D-EDB1-CA88FBDC6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3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28166050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868" descr="3.jpg">
            <a:extLst>
              <a:ext uri="{FF2B5EF4-FFF2-40B4-BE49-F238E27FC236}">
                <a16:creationId xmlns:a16="http://schemas.microsoft.com/office/drawing/2014/main" id="{4735C480-DEE7-AB91-B893-ACB0311BE65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Shape 40">
            <a:extLst>
              <a:ext uri="{FF2B5EF4-FFF2-40B4-BE49-F238E27FC236}">
                <a16:creationId xmlns:a16="http://schemas.microsoft.com/office/drawing/2014/main" id="{2B24C056-CE05-F396-765A-300310601488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36" name="Shape 41">
              <a:extLst>
                <a:ext uri="{FF2B5EF4-FFF2-40B4-BE49-F238E27FC236}">
                  <a16:creationId xmlns:a16="http://schemas.microsoft.com/office/drawing/2014/main" id="{0CA27993-1651-4206-3BE2-F90799B4869F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42">
              <a:extLst>
                <a:ext uri="{FF2B5EF4-FFF2-40B4-BE49-F238E27FC236}">
                  <a16:creationId xmlns:a16="http://schemas.microsoft.com/office/drawing/2014/main" id="{89DFBAFD-D38C-EE5C-8A94-0558AAFCCDC6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43">
              <a:extLst>
                <a:ext uri="{FF2B5EF4-FFF2-40B4-BE49-F238E27FC236}">
                  <a16:creationId xmlns:a16="http://schemas.microsoft.com/office/drawing/2014/main" id="{2A361B21-48A8-EFDF-D9B3-90974544BC85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Shape 44">
              <a:extLst>
                <a:ext uri="{FF2B5EF4-FFF2-40B4-BE49-F238E27FC236}">
                  <a16:creationId xmlns:a16="http://schemas.microsoft.com/office/drawing/2014/main" id="{EEA9484D-4B23-19F7-814D-ABD5BF9B8BE2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Shape 45">
              <a:extLst>
                <a:ext uri="{FF2B5EF4-FFF2-40B4-BE49-F238E27FC236}">
                  <a16:creationId xmlns:a16="http://schemas.microsoft.com/office/drawing/2014/main" id="{09F057D5-7359-B270-A7E3-19A134E75BD2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Shape 46">
              <a:extLst>
                <a:ext uri="{FF2B5EF4-FFF2-40B4-BE49-F238E27FC236}">
                  <a16:creationId xmlns:a16="http://schemas.microsoft.com/office/drawing/2014/main" id="{3C303BF3-B272-7C77-D369-8805D91EDFB3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Shape 47">
              <a:extLst>
                <a:ext uri="{FF2B5EF4-FFF2-40B4-BE49-F238E27FC236}">
                  <a16:creationId xmlns:a16="http://schemas.microsoft.com/office/drawing/2014/main" id="{41F616CB-5763-4E3C-A342-52B1D9759B9F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Shape 48">
              <a:extLst>
                <a:ext uri="{FF2B5EF4-FFF2-40B4-BE49-F238E27FC236}">
                  <a16:creationId xmlns:a16="http://schemas.microsoft.com/office/drawing/2014/main" id="{CFAA9EE6-ECCF-CEA4-68E9-9AC07F041484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Shape 49">
              <a:extLst>
                <a:ext uri="{FF2B5EF4-FFF2-40B4-BE49-F238E27FC236}">
                  <a16:creationId xmlns:a16="http://schemas.microsoft.com/office/drawing/2014/main" id="{BFB2B25E-1660-541A-7293-56834BDB563C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Shape 50">
              <a:extLst>
                <a:ext uri="{FF2B5EF4-FFF2-40B4-BE49-F238E27FC236}">
                  <a16:creationId xmlns:a16="http://schemas.microsoft.com/office/drawing/2014/main" id="{F832F8A1-D577-C24B-1CEC-5AE915ACB755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Shape 51">
              <a:extLst>
                <a:ext uri="{FF2B5EF4-FFF2-40B4-BE49-F238E27FC236}">
                  <a16:creationId xmlns:a16="http://schemas.microsoft.com/office/drawing/2014/main" id="{65CEE706-6EFA-9E71-D073-769B99221E54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Shape 52">
              <a:extLst>
                <a:ext uri="{FF2B5EF4-FFF2-40B4-BE49-F238E27FC236}">
                  <a16:creationId xmlns:a16="http://schemas.microsoft.com/office/drawing/2014/main" id="{68735D22-C359-CF69-836A-F4EDC17EB709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Shape 53">
              <a:extLst>
                <a:ext uri="{FF2B5EF4-FFF2-40B4-BE49-F238E27FC236}">
                  <a16:creationId xmlns:a16="http://schemas.microsoft.com/office/drawing/2014/main" id="{A7C217A1-64A5-C63E-454D-5AB8CABD2E13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Shape 54">
              <a:extLst>
                <a:ext uri="{FF2B5EF4-FFF2-40B4-BE49-F238E27FC236}">
                  <a16:creationId xmlns:a16="http://schemas.microsoft.com/office/drawing/2014/main" id="{89FE5CF1-0D20-DBE7-3432-A2580E025C86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Shape 55">
              <a:extLst>
                <a:ext uri="{FF2B5EF4-FFF2-40B4-BE49-F238E27FC236}">
                  <a16:creationId xmlns:a16="http://schemas.microsoft.com/office/drawing/2014/main" id="{61523C1F-55B0-C95E-4C07-571DF41C782E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Shape 56">
              <a:extLst>
                <a:ext uri="{FF2B5EF4-FFF2-40B4-BE49-F238E27FC236}">
                  <a16:creationId xmlns:a16="http://schemas.microsoft.com/office/drawing/2014/main" id="{A6F46D75-9A85-EFB6-222E-FB4C2AE38B6C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Shape 57">
              <a:extLst>
                <a:ext uri="{FF2B5EF4-FFF2-40B4-BE49-F238E27FC236}">
                  <a16:creationId xmlns:a16="http://schemas.microsoft.com/office/drawing/2014/main" id="{41F849D7-050C-C973-C857-3EF42C995C5A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Shape 58">
              <a:extLst>
                <a:ext uri="{FF2B5EF4-FFF2-40B4-BE49-F238E27FC236}">
                  <a16:creationId xmlns:a16="http://schemas.microsoft.com/office/drawing/2014/main" id="{4F51D9B9-7FC7-0BCC-E3CC-3FDBFF134B38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Shape 59">
              <a:extLst>
                <a:ext uri="{FF2B5EF4-FFF2-40B4-BE49-F238E27FC236}">
                  <a16:creationId xmlns:a16="http://schemas.microsoft.com/office/drawing/2014/main" id="{7AAD813D-6ACB-D369-548C-1F650A88DECE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Shape 60">
              <a:extLst>
                <a:ext uri="{FF2B5EF4-FFF2-40B4-BE49-F238E27FC236}">
                  <a16:creationId xmlns:a16="http://schemas.microsoft.com/office/drawing/2014/main" id="{E645DBC0-86E6-75DB-C0BF-4386D3239B4A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Shape 61">
              <a:extLst>
                <a:ext uri="{FF2B5EF4-FFF2-40B4-BE49-F238E27FC236}">
                  <a16:creationId xmlns:a16="http://schemas.microsoft.com/office/drawing/2014/main" id="{F908496C-859D-7129-DDB8-4B8E09718DA6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Shape 62">
              <a:extLst>
                <a:ext uri="{FF2B5EF4-FFF2-40B4-BE49-F238E27FC236}">
                  <a16:creationId xmlns:a16="http://schemas.microsoft.com/office/drawing/2014/main" id="{33720311-A7D5-E414-B5CC-6732CF527BB3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Shape 63">
              <a:extLst>
                <a:ext uri="{FF2B5EF4-FFF2-40B4-BE49-F238E27FC236}">
                  <a16:creationId xmlns:a16="http://schemas.microsoft.com/office/drawing/2014/main" id="{693399F9-CA5F-1A3D-1D93-DF2169F2A573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Shape 64">
              <a:extLst>
                <a:ext uri="{FF2B5EF4-FFF2-40B4-BE49-F238E27FC236}">
                  <a16:creationId xmlns:a16="http://schemas.microsoft.com/office/drawing/2014/main" id="{3157F390-CC13-C68E-AD61-C10FC8CC6001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Shape 65">
              <a:extLst>
                <a:ext uri="{FF2B5EF4-FFF2-40B4-BE49-F238E27FC236}">
                  <a16:creationId xmlns:a16="http://schemas.microsoft.com/office/drawing/2014/main" id="{B7BE4586-6D51-0ECA-12CF-5251C03F6DEC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Shape 66">
              <a:extLst>
                <a:ext uri="{FF2B5EF4-FFF2-40B4-BE49-F238E27FC236}">
                  <a16:creationId xmlns:a16="http://schemas.microsoft.com/office/drawing/2014/main" id="{E9CBAF41-008A-B0D2-2FD9-B09D3AE5BBC6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Shape 67">
              <a:extLst>
                <a:ext uri="{FF2B5EF4-FFF2-40B4-BE49-F238E27FC236}">
                  <a16:creationId xmlns:a16="http://schemas.microsoft.com/office/drawing/2014/main" id="{61A8CB3C-C3E9-269A-E08E-C7B2918BDB9D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Shape 68">
              <a:extLst>
                <a:ext uri="{FF2B5EF4-FFF2-40B4-BE49-F238E27FC236}">
                  <a16:creationId xmlns:a16="http://schemas.microsoft.com/office/drawing/2014/main" id="{9840D2D8-D47B-6B5C-85D2-5AF188E0D7C3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Shape 69">
              <a:extLst>
                <a:ext uri="{FF2B5EF4-FFF2-40B4-BE49-F238E27FC236}">
                  <a16:creationId xmlns:a16="http://schemas.microsoft.com/office/drawing/2014/main" id="{EA60C9D5-F65C-8921-9517-DF45B9693E65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E05C6FDB-8F32-1412-46FA-4781613776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4178697"/>
              </p:ext>
            </p:extLst>
          </p:nvPr>
        </p:nvGraphicFramePr>
        <p:xfrm>
          <a:off x="639345" y="1262697"/>
          <a:ext cx="10516254" cy="5317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Google Shape;574;p35">
            <a:extLst>
              <a:ext uri="{FF2B5EF4-FFF2-40B4-BE49-F238E27FC236}">
                <a16:creationId xmlns:a16="http://schemas.microsoft.com/office/drawing/2014/main" id="{7B9E5B88-3350-476C-C849-AAF9521D888E}"/>
              </a:ext>
            </a:extLst>
          </p:cNvPr>
          <p:cNvSpPr txBox="1">
            <a:spLocks/>
          </p:cNvSpPr>
          <p:nvPr/>
        </p:nvSpPr>
        <p:spPr>
          <a:xfrm>
            <a:off x="-1445342" y="-228293"/>
            <a:ext cx="9901323" cy="1080000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000" b="1" u="sng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Blanqueo</a:t>
            </a:r>
            <a:r>
              <a:rPr lang="es-ES" sz="3000" b="1" cap="small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. </a:t>
            </a:r>
            <a:r>
              <a:rPr lang="es-ES" sz="2600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Base Imponible</a:t>
            </a:r>
          </a:p>
        </p:txBody>
      </p:sp>
      <p:sp>
        <p:nvSpPr>
          <p:cNvPr id="2" name="Marcador de número de diapositiva 34">
            <a:extLst>
              <a:ext uri="{FF2B5EF4-FFF2-40B4-BE49-F238E27FC236}">
                <a16:creationId xmlns:a16="http://schemas.microsoft.com/office/drawing/2014/main" id="{A9E342CB-470D-1350-81D5-E9192B9C7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30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2843168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3CDED50B-9022-E3F9-AA84-2152F6443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028" y="5229585"/>
            <a:ext cx="1008000" cy="1165500"/>
          </a:xfrm>
          <a:prstGeom prst="rect">
            <a:avLst/>
          </a:prstGeom>
        </p:spPr>
      </p:pic>
      <p:pic>
        <p:nvPicPr>
          <p:cNvPr id="4" name="Shape 868" descr="3.jpg">
            <a:extLst>
              <a:ext uri="{FF2B5EF4-FFF2-40B4-BE49-F238E27FC236}">
                <a16:creationId xmlns:a16="http://schemas.microsoft.com/office/drawing/2014/main" id="{4735C480-DEE7-AB91-B893-ACB0311BE6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Shape 40">
            <a:extLst>
              <a:ext uri="{FF2B5EF4-FFF2-40B4-BE49-F238E27FC236}">
                <a16:creationId xmlns:a16="http://schemas.microsoft.com/office/drawing/2014/main" id="{2B24C056-CE05-F396-765A-300310601488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36" name="Shape 41">
              <a:extLst>
                <a:ext uri="{FF2B5EF4-FFF2-40B4-BE49-F238E27FC236}">
                  <a16:creationId xmlns:a16="http://schemas.microsoft.com/office/drawing/2014/main" id="{0CA27993-1651-4206-3BE2-F90799B4869F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42">
              <a:extLst>
                <a:ext uri="{FF2B5EF4-FFF2-40B4-BE49-F238E27FC236}">
                  <a16:creationId xmlns:a16="http://schemas.microsoft.com/office/drawing/2014/main" id="{89DFBAFD-D38C-EE5C-8A94-0558AAFCCDC6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43">
              <a:extLst>
                <a:ext uri="{FF2B5EF4-FFF2-40B4-BE49-F238E27FC236}">
                  <a16:creationId xmlns:a16="http://schemas.microsoft.com/office/drawing/2014/main" id="{2A361B21-48A8-EFDF-D9B3-90974544BC85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Shape 44">
              <a:extLst>
                <a:ext uri="{FF2B5EF4-FFF2-40B4-BE49-F238E27FC236}">
                  <a16:creationId xmlns:a16="http://schemas.microsoft.com/office/drawing/2014/main" id="{EEA9484D-4B23-19F7-814D-ABD5BF9B8BE2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Shape 45">
              <a:extLst>
                <a:ext uri="{FF2B5EF4-FFF2-40B4-BE49-F238E27FC236}">
                  <a16:creationId xmlns:a16="http://schemas.microsoft.com/office/drawing/2014/main" id="{09F057D5-7359-B270-A7E3-19A134E75BD2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Shape 46">
              <a:extLst>
                <a:ext uri="{FF2B5EF4-FFF2-40B4-BE49-F238E27FC236}">
                  <a16:creationId xmlns:a16="http://schemas.microsoft.com/office/drawing/2014/main" id="{3C303BF3-B272-7C77-D369-8805D91EDFB3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Shape 47">
              <a:extLst>
                <a:ext uri="{FF2B5EF4-FFF2-40B4-BE49-F238E27FC236}">
                  <a16:creationId xmlns:a16="http://schemas.microsoft.com/office/drawing/2014/main" id="{41F616CB-5763-4E3C-A342-52B1D9759B9F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Shape 48">
              <a:extLst>
                <a:ext uri="{FF2B5EF4-FFF2-40B4-BE49-F238E27FC236}">
                  <a16:creationId xmlns:a16="http://schemas.microsoft.com/office/drawing/2014/main" id="{CFAA9EE6-ECCF-CEA4-68E9-9AC07F041484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Shape 49">
              <a:extLst>
                <a:ext uri="{FF2B5EF4-FFF2-40B4-BE49-F238E27FC236}">
                  <a16:creationId xmlns:a16="http://schemas.microsoft.com/office/drawing/2014/main" id="{BFB2B25E-1660-541A-7293-56834BDB563C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Shape 50">
              <a:extLst>
                <a:ext uri="{FF2B5EF4-FFF2-40B4-BE49-F238E27FC236}">
                  <a16:creationId xmlns:a16="http://schemas.microsoft.com/office/drawing/2014/main" id="{F832F8A1-D577-C24B-1CEC-5AE915ACB755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Shape 51">
              <a:extLst>
                <a:ext uri="{FF2B5EF4-FFF2-40B4-BE49-F238E27FC236}">
                  <a16:creationId xmlns:a16="http://schemas.microsoft.com/office/drawing/2014/main" id="{65CEE706-6EFA-9E71-D073-769B99221E54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Shape 52">
              <a:extLst>
                <a:ext uri="{FF2B5EF4-FFF2-40B4-BE49-F238E27FC236}">
                  <a16:creationId xmlns:a16="http://schemas.microsoft.com/office/drawing/2014/main" id="{68735D22-C359-CF69-836A-F4EDC17EB709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Shape 53">
              <a:extLst>
                <a:ext uri="{FF2B5EF4-FFF2-40B4-BE49-F238E27FC236}">
                  <a16:creationId xmlns:a16="http://schemas.microsoft.com/office/drawing/2014/main" id="{A7C217A1-64A5-C63E-454D-5AB8CABD2E13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Shape 54">
              <a:extLst>
                <a:ext uri="{FF2B5EF4-FFF2-40B4-BE49-F238E27FC236}">
                  <a16:creationId xmlns:a16="http://schemas.microsoft.com/office/drawing/2014/main" id="{89FE5CF1-0D20-DBE7-3432-A2580E025C86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Shape 55">
              <a:extLst>
                <a:ext uri="{FF2B5EF4-FFF2-40B4-BE49-F238E27FC236}">
                  <a16:creationId xmlns:a16="http://schemas.microsoft.com/office/drawing/2014/main" id="{61523C1F-55B0-C95E-4C07-571DF41C782E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Shape 56">
              <a:extLst>
                <a:ext uri="{FF2B5EF4-FFF2-40B4-BE49-F238E27FC236}">
                  <a16:creationId xmlns:a16="http://schemas.microsoft.com/office/drawing/2014/main" id="{A6F46D75-9A85-EFB6-222E-FB4C2AE38B6C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Shape 57">
              <a:extLst>
                <a:ext uri="{FF2B5EF4-FFF2-40B4-BE49-F238E27FC236}">
                  <a16:creationId xmlns:a16="http://schemas.microsoft.com/office/drawing/2014/main" id="{41F849D7-050C-C973-C857-3EF42C995C5A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Shape 58">
              <a:extLst>
                <a:ext uri="{FF2B5EF4-FFF2-40B4-BE49-F238E27FC236}">
                  <a16:creationId xmlns:a16="http://schemas.microsoft.com/office/drawing/2014/main" id="{4F51D9B9-7FC7-0BCC-E3CC-3FDBFF134B38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Shape 59">
              <a:extLst>
                <a:ext uri="{FF2B5EF4-FFF2-40B4-BE49-F238E27FC236}">
                  <a16:creationId xmlns:a16="http://schemas.microsoft.com/office/drawing/2014/main" id="{7AAD813D-6ACB-D369-548C-1F650A88DECE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Shape 60">
              <a:extLst>
                <a:ext uri="{FF2B5EF4-FFF2-40B4-BE49-F238E27FC236}">
                  <a16:creationId xmlns:a16="http://schemas.microsoft.com/office/drawing/2014/main" id="{E645DBC0-86E6-75DB-C0BF-4386D3239B4A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Shape 61">
              <a:extLst>
                <a:ext uri="{FF2B5EF4-FFF2-40B4-BE49-F238E27FC236}">
                  <a16:creationId xmlns:a16="http://schemas.microsoft.com/office/drawing/2014/main" id="{F908496C-859D-7129-DDB8-4B8E09718DA6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Shape 62">
              <a:extLst>
                <a:ext uri="{FF2B5EF4-FFF2-40B4-BE49-F238E27FC236}">
                  <a16:creationId xmlns:a16="http://schemas.microsoft.com/office/drawing/2014/main" id="{33720311-A7D5-E414-B5CC-6732CF527BB3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Shape 63">
              <a:extLst>
                <a:ext uri="{FF2B5EF4-FFF2-40B4-BE49-F238E27FC236}">
                  <a16:creationId xmlns:a16="http://schemas.microsoft.com/office/drawing/2014/main" id="{693399F9-CA5F-1A3D-1D93-DF2169F2A573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Shape 64">
              <a:extLst>
                <a:ext uri="{FF2B5EF4-FFF2-40B4-BE49-F238E27FC236}">
                  <a16:creationId xmlns:a16="http://schemas.microsoft.com/office/drawing/2014/main" id="{3157F390-CC13-C68E-AD61-C10FC8CC6001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Shape 65">
              <a:extLst>
                <a:ext uri="{FF2B5EF4-FFF2-40B4-BE49-F238E27FC236}">
                  <a16:creationId xmlns:a16="http://schemas.microsoft.com/office/drawing/2014/main" id="{B7BE4586-6D51-0ECA-12CF-5251C03F6DEC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Shape 66">
              <a:extLst>
                <a:ext uri="{FF2B5EF4-FFF2-40B4-BE49-F238E27FC236}">
                  <a16:creationId xmlns:a16="http://schemas.microsoft.com/office/drawing/2014/main" id="{E9CBAF41-008A-B0D2-2FD9-B09D3AE5BBC6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Shape 67">
              <a:extLst>
                <a:ext uri="{FF2B5EF4-FFF2-40B4-BE49-F238E27FC236}">
                  <a16:creationId xmlns:a16="http://schemas.microsoft.com/office/drawing/2014/main" id="{61A8CB3C-C3E9-269A-E08E-C7B2918BDB9D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Shape 68">
              <a:extLst>
                <a:ext uri="{FF2B5EF4-FFF2-40B4-BE49-F238E27FC236}">
                  <a16:creationId xmlns:a16="http://schemas.microsoft.com/office/drawing/2014/main" id="{9840D2D8-D47B-6B5C-85D2-5AF188E0D7C3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Shape 69">
              <a:extLst>
                <a:ext uri="{FF2B5EF4-FFF2-40B4-BE49-F238E27FC236}">
                  <a16:creationId xmlns:a16="http://schemas.microsoft.com/office/drawing/2014/main" id="{EA60C9D5-F65C-8921-9517-DF45B9693E65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" name="Google Shape;574;p35">
            <a:extLst>
              <a:ext uri="{FF2B5EF4-FFF2-40B4-BE49-F238E27FC236}">
                <a16:creationId xmlns:a16="http://schemas.microsoft.com/office/drawing/2014/main" id="{3D7A4F8A-75F2-6044-5C3B-9813A1346813}"/>
              </a:ext>
            </a:extLst>
          </p:cNvPr>
          <p:cNvSpPr txBox="1">
            <a:spLocks/>
          </p:cNvSpPr>
          <p:nvPr/>
        </p:nvSpPr>
        <p:spPr>
          <a:xfrm>
            <a:off x="-1445342" y="-228293"/>
            <a:ext cx="9901323" cy="1080000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000" b="1" u="sng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Blanqueo</a:t>
            </a:r>
            <a:r>
              <a:rPr lang="es-ES" sz="3000" b="1" cap="small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. </a:t>
            </a:r>
            <a:r>
              <a:rPr lang="es-ES" sz="2600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Base Imponible</a:t>
            </a:r>
          </a:p>
        </p:txBody>
      </p:sp>
      <p:sp>
        <p:nvSpPr>
          <p:cNvPr id="6" name="91 CuadroTexto">
            <a:extLst>
              <a:ext uri="{FF2B5EF4-FFF2-40B4-BE49-F238E27FC236}">
                <a16:creationId xmlns:a16="http://schemas.microsoft.com/office/drawing/2014/main" id="{99747281-55BF-43CB-FA3B-D3787D18A87A}"/>
              </a:ext>
            </a:extLst>
          </p:cNvPr>
          <p:cNvSpPr txBox="1"/>
          <p:nvPr/>
        </p:nvSpPr>
        <p:spPr>
          <a:xfrm>
            <a:off x="3077483" y="1474007"/>
            <a:ext cx="8123564" cy="195499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valuación de los bienes y tenencias de moneda regularizadas, constituye, a todos los efectos fiscales, el valor de incorporación al patrimonio del declarante al </a:t>
            </a:r>
            <a:r>
              <a:rPr lang="es-ES" sz="2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1° de enero de 2024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endParaRPr lang="es-E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deberá considerarse su conversión a USD la que, sólo debe efectuarse a los fines del RRA. </a:t>
            </a:r>
          </a:p>
        </p:txBody>
      </p:sp>
      <p:sp>
        <p:nvSpPr>
          <p:cNvPr id="7" name="91 CuadroTexto">
            <a:extLst>
              <a:ext uri="{FF2B5EF4-FFF2-40B4-BE49-F238E27FC236}">
                <a16:creationId xmlns:a16="http://schemas.microsoft.com/office/drawing/2014/main" id="{3EDCE6C1-E702-801E-9EFD-A131E8D31AFF}"/>
              </a:ext>
            </a:extLst>
          </p:cNvPr>
          <p:cNvSpPr txBox="1"/>
          <p:nvPr/>
        </p:nvSpPr>
        <p:spPr>
          <a:xfrm>
            <a:off x="3112571" y="4408667"/>
            <a:ext cx="6518126" cy="133944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contribuyente </a:t>
            </a: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podrá computar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los efectos de la determinación del impuesto a las ganancias, los bienes de cambio que hubiera regularizado, en la existencia inicial del período fiscal inmediato siguiente.</a:t>
            </a:r>
          </a:p>
        </p:txBody>
      </p:sp>
      <p:sp>
        <p:nvSpPr>
          <p:cNvPr id="8" name="91 CuadroTexto">
            <a:extLst>
              <a:ext uri="{FF2B5EF4-FFF2-40B4-BE49-F238E27FC236}">
                <a16:creationId xmlns:a16="http://schemas.microsoft.com/office/drawing/2014/main" id="{99DDC4E5-2C3F-2BFB-3DC1-E1ABDFA2679F}"/>
              </a:ext>
            </a:extLst>
          </p:cNvPr>
          <p:cNvSpPr txBox="1"/>
          <p:nvPr/>
        </p:nvSpPr>
        <p:spPr>
          <a:xfrm>
            <a:off x="604671" y="1474007"/>
            <a:ext cx="2064787" cy="195499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Fecha y </a:t>
            </a:r>
          </a:p>
          <a:p>
            <a:pPr algn="just"/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Valor</a:t>
            </a:r>
          </a:p>
          <a:p>
            <a:pPr algn="just"/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Incorporación al </a:t>
            </a:r>
          </a:p>
          <a:p>
            <a:pPr algn="just"/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Patrimonio</a:t>
            </a:r>
          </a:p>
        </p:txBody>
      </p:sp>
      <p:sp>
        <p:nvSpPr>
          <p:cNvPr id="10" name="91 CuadroTexto">
            <a:extLst>
              <a:ext uri="{FF2B5EF4-FFF2-40B4-BE49-F238E27FC236}">
                <a16:creationId xmlns:a16="http://schemas.microsoft.com/office/drawing/2014/main" id="{1203729F-59D3-0CF8-91AE-66BBBDA6A680}"/>
              </a:ext>
            </a:extLst>
          </p:cNvPr>
          <p:cNvSpPr txBox="1"/>
          <p:nvPr/>
        </p:nvSpPr>
        <p:spPr>
          <a:xfrm>
            <a:off x="604671" y="4408667"/>
            <a:ext cx="1828814" cy="133944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Bienes </a:t>
            </a:r>
          </a:p>
          <a:p>
            <a:pPr algn="just"/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</a:t>
            </a:r>
          </a:p>
          <a:p>
            <a:pPr algn="just"/>
            <a:endParaRPr lang="es-E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Cambio</a:t>
            </a:r>
          </a:p>
        </p:txBody>
      </p:sp>
      <p:sp>
        <p:nvSpPr>
          <p:cNvPr id="13" name="Octágono 12">
            <a:extLst>
              <a:ext uri="{FF2B5EF4-FFF2-40B4-BE49-F238E27FC236}">
                <a16:creationId xmlns:a16="http://schemas.microsoft.com/office/drawing/2014/main" id="{CB81899A-D044-5CE4-1FC0-D0826E1B9DE6}"/>
              </a:ext>
            </a:extLst>
          </p:cNvPr>
          <p:cNvSpPr/>
          <p:nvPr/>
        </p:nvSpPr>
        <p:spPr>
          <a:xfrm>
            <a:off x="9591412" y="3830628"/>
            <a:ext cx="1932571" cy="1734602"/>
          </a:xfrm>
          <a:prstGeom prst="octagon">
            <a:avLst/>
          </a:prstGeom>
          <a:ln w="25400" cmpd="thickThin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Exceso Regla-</a:t>
            </a:r>
          </a:p>
          <a:p>
            <a:pPr algn="ctr"/>
            <a:r>
              <a:rPr lang="es-ES" b="1" dirty="0" err="1"/>
              <a:t>mentario</a:t>
            </a:r>
            <a:endParaRPr lang="es-AR" b="1" dirty="0"/>
          </a:p>
        </p:txBody>
      </p:sp>
      <p:sp>
        <p:nvSpPr>
          <p:cNvPr id="2" name="Marcador de número de diapositiva 34">
            <a:extLst>
              <a:ext uri="{FF2B5EF4-FFF2-40B4-BE49-F238E27FC236}">
                <a16:creationId xmlns:a16="http://schemas.microsoft.com/office/drawing/2014/main" id="{96E9200F-60B0-DE3A-FBBD-1EA0B0809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31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3339701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868" descr="3.jpg">
            <a:extLst>
              <a:ext uri="{FF2B5EF4-FFF2-40B4-BE49-F238E27FC236}">
                <a16:creationId xmlns:a16="http://schemas.microsoft.com/office/drawing/2014/main" id="{4735C480-DEE7-AB91-B893-ACB0311BE65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Shape 40">
            <a:extLst>
              <a:ext uri="{FF2B5EF4-FFF2-40B4-BE49-F238E27FC236}">
                <a16:creationId xmlns:a16="http://schemas.microsoft.com/office/drawing/2014/main" id="{2B24C056-CE05-F396-765A-300310601488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36" name="Shape 41">
              <a:extLst>
                <a:ext uri="{FF2B5EF4-FFF2-40B4-BE49-F238E27FC236}">
                  <a16:creationId xmlns:a16="http://schemas.microsoft.com/office/drawing/2014/main" id="{0CA27993-1651-4206-3BE2-F90799B4869F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42">
              <a:extLst>
                <a:ext uri="{FF2B5EF4-FFF2-40B4-BE49-F238E27FC236}">
                  <a16:creationId xmlns:a16="http://schemas.microsoft.com/office/drawing/2014/main" id="{89DFBAFD-D38C-EE5C-8A94-0558AAFCCDC6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43">
              <a:extLst>
                <a:ext uri="{FF2B5EF4-FFF2-40B4-BE49-F238E27FC236}">
                  <a16:creationId xmlns:a16="http://schemas.microsoft.com/office/drawing/2014/main" id="{2A361B21-48A8-EFDF-D9B3-90974544BC85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Shape 44">
              <a:extLst>
                <a:ext uri="{FF2B5EF4-FFF2-40B4-BE49-F238E27FC236}">
                  <a16:creationId xmlns:a16="http://schemas.microsoft.com/office/drawing/2014/main" id="{EEA9484D-4B23-19F7-814D-ABD5BF9B8BE2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Shape 45">
              <a:extLst>
                <a:ext uri="{FF2B5EF4-FFF2-40B4-BE49-F238E27FC236}">
                  <a16:creationId xmlns:a16="http://schemas.microsoft.com/office/drawing/2014/main" id="{09F057D5-7359-B270-A7E3-19A134E75BD2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Shape 46">
              <a:extLst>
                <a:ext uri="{FF2B5EF4-FFF2-40B4-BE49-F238E27FC236}">
                  <a16:creationId xmlns:a16="http://schemas.microsoft.com/office/drawing/2014/main" id="{3C303BF3-B272-7C77-D369-8805D91EDFB3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Shape 47">
              <a:extLst>
                <a:ext uri="{FF2B5EF4-FFF2-40B4-BE49-F238E27FC236}">
                  <a16:creationId xmlns:a16="http://schemas.microsoft.com/office/drawing/2014/main" id="{41F616CB-5763-4E3C-A342-52B1D9759B9F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Shape 48">
              <a:extLst>
                <a:ext uri="{FF2B5EF4-FFF2-40B4-BE49-F238E27FC236}">
                  <a16:creationId xmlns:a16="http://schemas.microsoft.com/office/drawing/2014/main" id="{CFAA9EE6-ECCF-CEA4-68E9-9AC07F041484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Shape 49">
              <a:extLst>
                <a:ext uri="{FF2B5EF4-FFF2-40B4-BE49-F238E27FC236}">
                  <a16:creationId xmlns:a16="http://schemas.microsoft.com/office/drawing/2014/main" id="{BFB2B25E-1660-541A-7293-56834BDB563C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Shape 50">
              <a:extLst>
                <a:ext uri="{FF2B5EF4-FFF2-40B4-BE49-F238E27FC236}">
                  <a16:creationId xmlns:a16="http://schemas.microsoft.com/office/drawing/2014/main" id="{F832F8A1-D577-C24B-1CEC-5AE915ACB755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Shape 51">
              <a:extLst>
                <a:ext uri="{FF2B5EF4-FFF2-40B4-BE49-F238E27FC236}">
                  <a16:creationId xmlns:a16="http://schemas.microsoft.com/office/drawing/2014/main" id="{65CEE706-6EFA-9E71-D073-769B99221E54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Shape 52">
              <a:extLst>
                <a:ext uri="{FF2B5EF4-FFF2-40B4-BE49-F238E27FC236}">
                  <a16:creationId xmlns:a16="http://schemas.microsoft.com/office/drawing/2014/main" id="{68735D22-C359-CF69-836A-F4EDC17EB709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Shape 53">
              <a:extLst>
                <a:ext uri="{FF2B5EF4-FFF2-40B4-BE49-F238E27FC236}">
                  <a16:creationId xmlns:a16="http://schemas.microsoft.com/office/drawing/2014/main" id="{A7C217A1-64A5-C63E-454D-5AB8CABD2E13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Shape 54">
              <a:extLst>
                <a:ext uri="{FF2B5EF4-FFF2-40B4-BE49-F238E27FC236}">
                  <a16:creationId xmlns:a16="http://schemas.microsoft.com/office/drawing/2014/main" id="{89FE5CF1-0D20-DBE7-3432-A2580E025C86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Shape 55">
              <a:extLst>
                <a:ext uri="{FF2B5EF4-FFF2-40B4-BE49-F238E27FC236}">
                  <a16:creationId xmlns:a16="http://schemas.microsoft.com/office/drawing/2014/main" id="{61523C1F-55B0-C95E-4C07-571DF41C782E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Shape 56">
              <a:extLst>
                <a:ext uri="{FF2B5EF4-FFF2-40B4-BE49-F238E27FC236}">
                  <a16:creationId xmlns:a16="http://schemas.microsoft.com/office/drawing/2014/main" id="{A6F46D75-9A85-EFB6-222E-FB4C2AE38B6C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Shape 57">
              <a:extLst>
                <a:ext uri="{FF2B5EF4-FFF2-40B4-BE49-F238E27FC236}">
                  <a16:creationId xmlns:a16="http://schemas.microsoft.com/office/drawing/2014/main" id="{41F849D7-050C-C973-C857-3EF42C995C5A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Shape 58">
              <a:extLst>
                <a:ext uri="{FF2B5EF4-FFF2-40B4-BE49-F238E27FC236}">
                  <a16:creationId xmlns:a16="http://schemas.microsoft.com/office/drawing/2014/main" id="{4F51D9B9-7FC7-0BCC-E3CC-3FDBFF134B38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Shape 59">
              <a:extLst>
                <a:ext uri="{FF2B5EF4-FFF2-40B4-BE49-F238E27FC236}">
                  <a16:creationId xmlns:a16="http://schemas.microsoft.com/office/drawing/2014/main" id="{7AAD813D-6ACB-D369-548C-1F650A88DECE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Shape 60">
              <a:extLst>
                <a:ext uri="{FF2B5EF4-FFF2-40B4-BE49-F238E27FC236}">
                  <a16:creationId xmlns:a16="http://schemas.microsoft.com/office/drawing/2014/main" id="{E645DBC0-86E6-75DB-C0BF-4386D3239B4A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Shape 61">
              <a:extLst>
                <a:ext uri="{FF2B5EF4-FFF2-40B4-BE49-F238E27FC236}">
                  <a16:creationId xmlns:a16="http://schemas.microsoft.com/office/drawing/2014/main" id="{F908496C-859D-7129-DDB8-4B8E09718DA6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Shape 62">
              <a:extLst>
                <a:ext uri="{FF2B5EF4-FFF2-40B4-BE49-F238E27FC236}">
                  <a16:creationId xmlns:a16="http://schemas.microsoft.com/office/drawing/2014/main" id="{33720311-A7D5-E414-B5CC-6732CF527BB3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Shape 63">
              <a:extLst>
                <a:ext uri="{FF2B5EF4-FFF2-40B4-BE49-F238E27FC236}">
                  <a16:creationId xmlns:a16="http://schemas.microsoft.com/office/drawing/2014/main" id="{693399F9-CA5F-1A3D-1D93-DF2169F2A573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Shape 64">
              <a:extLst>
                <a:ext uri="{FF2B5EF4-FFF2-40B4-BE49-F238E27FC236}">
                  <a16:creationId xmlns:a16="http://schemas.microsoft.com/office/drawing/2014/main" id="{3157F390-CC13-C68E-AD61-C10FC8CC6001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Shape 65">
              <a:extLst>
                <a:ext uri="{FF2B5EF4-FFF2-40B4-BE49-F238E27FC236}">
                  <a16:creationId xmlns:a16="http://schemas.microsoft.com/office/drawing/2014/main" id="{B7BE4586-6D51-0ECA-12CF-5251C03F6DEC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Shape 66">
              <a:extLst>
                <a:ext uri="{FF2B5EF4-FFF2-40B4-BE49-F238E27FC236}">
                  <a16:creationId xmlns:a16="http://schemas.microsoft.com/office/drawing/2014/main" id="{E9CBAF41-008A-B0D2-2FD9-B09D3AE5BBC6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Shape 67">
              <a:extLst>
                <a:ext uri="{FF2B5EF4-FFF2-40B4-BE49-F238E27FC236}">
                  <a16:creationId xmlns:a16="http://schemas.microsoft.com/office/drawing/2014/main" id="{61A8CB3C-C3E9-269A-E08E-C7B2918BDB9D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Shape 68">
              <a:extLst>
                <a:ext uri="{FF2B5EF4-FFF2-40B4-BE49-F238E27FC236}">
                  <a16:creationId xmlns:a16="http://schemas.microsoft.com/office/drawing/2014/main" id="{9840D2D8-D47B-6B5C-85D2-5AF188E0D7C3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Shape 69">
              <a:extLst>
                <a:ext uri="{FF2B5EF4-FFF2-40B4-BE49-F238E27FC236}">
                  <a16:creationId xmlns:a16="http://schemas.microsoft.com/office/drawing/2014/main" id="{EA60C9D5-F65C-8921-9517-DF45B9693E65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" name="Google Shape;574;p35">
            <a:extLst>
              <a:ext uri="{FF2B5EF4-FFF2-40B4-BE49-F238E27FC236}">
                <a16:creationId xmlns:a16="http://schemas.microsoft.com/office/drawing/2014/main" id="{95ECBEFE-AF09-EB83-3E60-A874519865D8}"/>
              </a:ext>
            </a:extLst>
          </p:cNvPr>
          <p:cNvSpPr txBox="1">
            <a:spLocks/>
          </p:cNvSpPr>
          <p:nvPr/>
        </p:nvSpPr>
        <p:spPr>
          <a:xfrm>
            <a:off x="0" y="13184"/>
            <a:ext cx="9901323" cy="1080000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000" b="1" u="sng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Blanqueo</a:t>
            </a:r>
            <a:r>
              <a:rPr lang="es-ES" sz="3000" b="1" cap="small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. </a:t>
            </a:r>
            <a:r>
              <a:rPr lang="es-ES" sz="2600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Impuesto Especial de Regularización</a:t>
            </a:r>
          </a:p>
        </p:txBody>
      </p:sp>
      <p:sp>
        <p:nvSpPr>
          <p:cNvPr id="3" name="91 CuadroTexto">
            <a:extLst>
              <a:ext uri="{FF2B5EF4-FFF2-40B4-BE49-F238E27FC236}">
                <a16:creationId xmlns:a16="http://schemas.microsoft.com/office/drawing/2014/main" id="{51D7577C-56AF-56E0-50D5-81971429F262}"/>
              </a:ext>
            </a:extLst>
          </p:cNvPr>
          <p:cNvSpPr txBox="1"/>
          <p:nvPr/>
        </p:nvSpPr>
        <p:spPr>
          <a:xfrm>
            <a:off x="896549" y="1133779"/>
            <a:ext cx="8325274" cy="693109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es-ES" sz="2200" b="1" dirty="0">
                <a:solidFill>
                  <a:srgbClr val="7030A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Impuesto en Pesos:</a:t>
            </a:r>
          </a:p>
          <a:p>
            <a:pPr algn="just"/>
            <a:endParaRPr lang="es-ES" dirty="0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E92532C2-3840-9DCE-8735-69C7B1139C45}"/>
              </a:ext>
            </a:extLst>
          </p:cNvPr>
          <p:cNvGrpSpPr/>
          <p:nvPr/>
        </p:nvGrpSpPr>
        <p:grpSpPr>
          <a:xfrm>
            <a:off x="1480349" y="1675474"/>
            <a:ext cx="9507199" cy="2970268"/>
            <a:chOff x="0" y="0"/>
            <a:chExt cx="12419592" cy="1884352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505694B5-5483-BA16-517C-1E4FBECCE883}"/>
                </a:ext>
              </a:extLst>
            </p:cNvPr>
            <p:cNvSpPr/>
            <p:nvPr/>
          </p:nvSpPr>
          <p:spPr>
            <a:xfrm>
              <a:off x="0" y="0"/>
              <a:ext cx="12419592" cy="1884352"/>
            </a:xfrm>
            <a:custGeom>
              <a:avLst/>
              <a:gdLst/>
              <a:ahLst/>
              <a:cxnLst/>
              <a:rect l="l" t="t" r="r" b="b"/>
              <a:pathLst>
                <a:path w="12419592" h="1884352">
                  <a:moveTo>
                    <a:pt x="12295131" y="1884352"/>
                  </a:moveTo>
                  <a:lnTo>
                    <a:pt x="124460" y="1884352"/>
                  </a:lnTo>
                  <a:cubicBezTo>
                    <a:pt x="55880" y="1884352"/>
                    <a:pt x="0" y="1828472"/>
                    <a:pt x="0" y="175989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295131" y="0"/>
                  </a:lnTo>
                  <a:cubicBezTo>
                    <a:pt x="12363711" y="0"/>
                    <a:pt x="12419592" y="55880"/>
                    <a:pt x="12419592" y="124460"/>
                  </a:cubicBezTo>
                  <a:lnTo>
                    <a:pt x="12419592" y="1759892"/>
                  </a:lnTo>
                  <a:cubicBezTo>
                    <a:pt x="12419592" y="1828472"/>
                    <a:pt x="12363711" y="1884352"/>
                    <a:pt x="12295131" y="1884352"/>
                  </a:cubicBezTo>
                  <a:close/>
                </a:path>
              </a:pathLst>
            </a:custGeom>
            <a:solidFill>
              <a:srgbClr val="C9E265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AR"/>
            </a:p>
          </p:txBody>
        </p:sp>
      </p:grpSp>
      <p:sp>
        <p:nvSpPr>
          <p:cNvPr id="7" name="Freeform 2">
            <a:extLst>
              <a:ext uri="{FF2B5EF4-FFF2-40B4-BE49-F238E27FC236}">
                <a16:creationId xmlns:a16="http://schemas.microsoft.com/office/drawing/2014/main" id="{DE107737-780C-67F4-E96E-10BC07C3D297}"/>
              </a:ext>
            </a:extLst>
          </p:cNvPr>
          <p:cNvSpPr/>
          <p:nvPr/>
        </p:nvSpPr>
        <p:spPr>
          <a:xfrm>
            <a:off x="276648" y="1920070"/>
            <a:ext cx="1908000" cy="1296000"/>
          </a:xfrm>
          <a:custGeom>
            <a:avLst/>
            <a:gdLst/>
            <a:ahLst/>
            <a:cxnLst/>
            <a:rect l="l" t="t" r="r" b="b"/>
            <a:pathLst>
              <a:path w="5033394" h="4114800">
                <a:moveTo>
                  <a:pt x="0" y="0"/>
                </a:moveTo>
                <a:lnTo>
                  <a:pt x="5033394" y="0"/>
                </a:lnTo>
                <a:lnTo>
                  <a:pt x="50333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44CC470-E34F-5123-025B-8D95F8647500}"/>
              </a:ext>
            </a:extLst>
          </p:cNvPr>
          <p:cNvSpPr txBox="1"/>
          <p:nvPr/>
        </p:nvSpPr>
        <p:spPr>
          <a:xfrm>
            <a:off x="2488804" y="1861813"/>
            <a:ext cx="7672835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dirty="0">
                <a:latin typeface="Biome" panose="020B0503030204020804" pitchFamily="34" charset="0"/>
                <a:cs typeface="Biome" panose="020B0503030204020804" pitchFamily="34" charset="0"/>
              </a:rPr>
              <a:t>La reglamentación establece excepciones para el impuesto en USD cuando </a:t>
            </a:r>
            <a:r>
              <a:rPr lang="es-ES" sz="2300" b="1" u="sng" dirty="0">
                <a:latin typeface="Biome" panose="020B0503030204020804" pitchFamily="34" charset="0"/>
                <a:cs typeface="Biome" panose="020B0503030204020804" pitchFamily="34" charset="0"/>
              </a:rPr>
              <a:t>concurrentemente</a:t>
            </a:r>
            <a:r>
              <a:rPr lang="es-ES" sz="2300" dirty="0">
                <a:latin typeface="Biome" panose="020B0503030204020804" pitchFamily="34" charset="0"/>
                <a:cs typeface="Biome" panose="020B0503030204020804" pitchFamily="34" charset="0"/>
              </a:rPr>
              <a:t> se trate de: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300" dirty="0">
                <a:latin typeface="Biome" panose="020B0503030204020804" pitchFamily="34" charset="0"/>
                <a:cs typeface="Biome" panose="020B0503030204020804" pitchFamily="34" charset="0"/>
              </a:rPr>
              <a:t>Sujetos que exteriorizaron </a:t>
            </a:r>
            <a:r>
              <a:rPr lang="es-ES" sz="2300" b="1" dirty="0">
                <a:latin typeface="Biome" panose="020B0503030204020804" pitchFamily="34" charset="0"/>
                <a:cs typeface="Biome" panose="020B0503030204020804" pitchFamily="34" charset="0"/>
              </a:rPr>
              <a:t>exclusivamente</a:t>
            </a:r>
            <a:r>
              <a:rPr lang="es-ES" sz="2300" dirty="0">
                <a:latin typeface="Biome" panose="020B0503030204020804" pitchFamily="34" charset="0"/>
                <a:cs typeface="Biome" panose="020B0503030204020804" pitchFamily="34" charset="0"/>
              </a:rPr>
              <a:t> bienes en el país; 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300" dirty="0">
                <a:latin typeface="Biome" panose="020B0503030204020804" pitchFamily="34" charset="0"/>
                <a:cs typeface="Biome" panose="020B0503030204020804" pitchFamily="34" charset="0"/>
              </a:rPr>
              <a:t>Dichos bienes estén medidos o expresados en pesos.</a:t>
            </a:r>
            <a:endParaRPr lang="es-AR" sz="2300" dirty="0"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9" name="91 CuadroTexto">
            <a:extLst>
              <a:ext uri="{FF2B5EF4-FFF2-40B4-BE49-F238E27FC236}">
                <a16:creationId xmlns:a16="http://schemas.microsoft.com/office/drawing/2014/main" id="{097639E5-6314-D900-767B-3EC7571EE717}"/>
              </a:ext>
            </a:extLst>
          </p:cNvPr>
          <p:cNvSpPr txBox="1"/>
          <p:nvPr/>
        </p:nvSpPr>
        <p:spPr>
          <a:xfrm>
            <a:off x="1230648" y="4813520"/>
            <a:ext cx="9507199" cy="1413948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lvl="1" algn="just">
              <a:lnSpc>
                <a:spcPct val="107000"/>
              </a:lnSpc>
            </a:pPr>
            <a:r>
              <a:rPr lang="es-ES" sz="16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Aplica para los siguientes bienes: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16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Inmuebles ubicados en Argentina. </a:t>
            </a:r>
            <a:endParaRPr lang="es-AR" sz="1600" kern="1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s-ES" sz="16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Acciones, participación en sociedades, o fideicomisos o </a:t>
            </a:r>
            <a:r>
              <a:rPr lang="es-ES" sz="1600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cuotapartes</a:t>
            </a:r>
            <a:r>
              <a:rPr lang="es-ES" sz="16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de FCI, sin cotización.</a:t>
            </a:r>
            <a:endParaRPr lang="es-AR" sz="1600" kern="1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ES" sz="16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Títulos valores, incluyendo, sin limitación, a acciones, bonos, obligaciones negociables, certificados de depósito en custodia, </a:t>
            </a:r>
            <a:r>
              <a:rPr lang="es-ES" sz="1600" kern="100" dirty="0" err="1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cuotaspartes</a:t>
            </a:r>
            <a:r>
              <a:rPr lang="es-ES" sz="1600" kern="1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de fondos y otros similares, con cotización en mercados CNV. </a:t>
            </a:r>
            <a:endParaRPr lang="es-AR" sz="1600" kern="1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Marcador de número de diapositiva 34">
            <a:extLst>
              <a:ext uri="{FF2B5EF4-FFF2-40B4-BE49-F238E27FC236}">
                <a16:creationId xmlns:a16="http://schemas.microsoft.com/office/drawing/2014/main" id="{A060CD37-0C63-D321-C234-D777ED6AE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32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12713263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868" descr="3.jpg">
            <a:extLst>
              <a:ext uri="{FF2B5EF4-FFF2-40B4-BE49-F238E27FC236}">
                <a16:creationId xmlns:a16="http://schemas.microsoft.com/office/drawing/2014/main" id="{4735C480-DEE7-AB91-B893-ACB0311BE65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Shape 40">
            <a:extLst>
              <a:ext uri="{FF2B5EF4-FFF2-40B4-BE49-F238E27FC236}">
                <a16:creationId xmlns:a16="http://schemas.microsoft.com/office/drawing/2014/main" id="{2B24C056-CE05-F396-765A-300310601488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36" name="Shape 41">
              <a:extLst>
                <a:ext uri="{FF2B5EF4-FFF2-40B4-BE49-F238E27FC236}">
                  <a16:creationId xmlns:a16="http://schemas.microsoft.com/office/drawing/2014/main" id="{0CA27993-1651-4206-3BE2-F90799B4869F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42">
              <a:extLst>
                <a:ext uri="{FF2B5EF4-FFF2-40B4-BE49-F238E27FC236}">
                  <a16:creationId xmlns:a16="http://schemas.microsoft.com/office/drawing/2014/main" id="{89DFBAFD-D38C-EE5C-8A94-0558AAFCCDC6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43">
              <a:extLst>
                <a:ext uri="{FF2B5EF4-FFF2-40B4-BE49-F238E27FC236}">
                  <a16:creationId xmlns:a16="http://schemas.microsoft.com/office/drawing/2014/main" id="{2A361B21-48A8-EFDF-D9B3-90974544BC85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Shape 44">
              <a:extLst>
                <a:ext uri="{FF2B5EF4-FFF2-40B4-BE49-F238E27FC236}">
                  <a16:creationId xmlns:a16="http://schemas.microsoft.com/office/drawing/2014/main" id="{EEA9484D-4B23-19F7-814D-ABD5BF9B8BE2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Shape 45">
              <a:extLst>
                <a:ext uri="{FF2B5EF4-FFF2-40B4-BE49-F238E27FC236}">
                  <a16:creationId xmlns:a16="http://schemas.microsoft.com/office/drawing/2014/main" id="{09F057D5-7359-B270-A7E3-19A134E75BD2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Shape 46">
              <a:extLst>
                <a:ext uri="{FF2B5EF4-FFF2-40B4-BE49-F238E27FC236}">
                  <a16:creationId xmlns:a16="http://schemas.microsoft.com/office/drawing/2014/main" id="{3C303BF3-B272-7C77-D369-8805D91EDFB3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Shape 47">
              <a:extLst>
                <a:ext uri="{FF2B5EF4-FFF2-40B4-BE49-F238E27FC236}">
                  <a16:creationId xmlns:a16="http://schemas.microsoft.com/office/drawing/2014/main" id="{41F616CB-5763-4E3C-A342-52B1D9759B9F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Shape 48">
              <a:extLst>
                <a:ext uri="{FF2B5EF4-FFF2-40B4-BE49-F238E27FC236}">
                  <a16:creationId xmlns:a16="http://schemas.microsoft.com/office/drawing/2014/main" id="{CFAA9EE6-ECCF-CEA4-68E9-9AC07F041484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Shape 49">
              <a:extLst>
                <a:ext uri="{FF2B5EF4-FFF2-40B4-BE49-F238E27FC236}">
                  <a16:creationId xmlns:a16="http://schemas.microsoft.com/office/drawing/2014/main" id="{BFB2B25E-1660-541A-7293-56834BDB563C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Shape 50">
              <a:extLst>
                <a:ext uri="{FF2B5EF4-FFF2-40B4-BE49-F238E27FC236}">
                  <a16:creationId xmlns:a16="http://schemas.microsoft.com/office/drawing/2014/main" id="{F832F8A1-D577-C24B-1CEC-5AE915ACB755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Shape 51">
              <a:extLst>
                <a:ext uri="{FF2B5EF4-FFF2-40B4-BE49-F238E27FC236}">
                  <a16:creationId xmlns:a16="http://schemas.microsoft.com/office/drawing/2014/main" id="{65CEE706-6EFA-9E71-D073-769B99221E54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Shape 52">
              <a:extLst>
                <a:ext uri="{FF2B5EF4-FFF2-40B4-BE49-F238E27FC236}">
                  <a16:creationId xmlns:a16="http://schemas.microsoft.com/office/drawing/2014/main" id="{68735D22-C359-CF69-836A-F4EDC17EB709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Shape 53">
              <a:extLst>
                <a:ext uri="{FF2B5EF4-FFF2-40B4-BE49-F238E27FC236}">
                  <a16:creationId xmlns:a16="http://schemas.microsoft.com/office/drawing/2014/main" id="{A7C217A1-64A5-C63E-454D-5AB8CABD2E13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Shape 54">
              <a:extLst>
                <a:ext uri="{FF2B5EF4-FFF2-40B4-BE49-F238E27FC236}">
                  <a16:creationId xmlns:a16="http://schemas.microsoft.com/office/drawing/2014/main" id="{89FE5CF1-0D20-DBE7-3432-A2580E025C86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Shape 55">
              <a:extLst>
                <a:ext uri="{FF2B5EF4-FFF2-40B4-BE49-F238E27FC236}">
                  <a16:creationId xmlns:a16="http://schemas.microsoft.com/office/drawing/2014/main" id="{61523C1F-55B0-C95E-4C07-571DF41C782E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Shape 56">
              <a:extLst>
                <a:ext uri="{FF2B5EF4-FFF2-40B4-BE49-F238E27FC236}">
                  <a16:creationId xmlns:a16="http://schemas.microsoft.com/office/drawing/2014/main" id="{A6F46D75-9A85-EFB6-222E-FB4C2AE38B6C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Shape 57">
              <a:extLst>
                <a:ext uri="{FF2B5EF4-FFF2-40B4-BE49-F238E27FC236}">
                  <a16:creationId xmlns:a16="http://schemas.microsoft.com/office/drawing/2014/main" id="{41F849D7-050C-C973-C857-3EF42C995C5A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Shape 58">
              <a:extLst>
                <a:ext uri="{FF2B5EF4-FFF2-40B4-BE49-F238E27FC236}">
                  <a16:creationId xmlns:a16="http://schemas.microsoft.com/office/drawing/2014/main" id="{4F51D9B9-7FC7-0BCC-E3CC-3FDBFF134B38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Shape 59">
              <a:extLst>
                <a:ext uri="{FF2B5EF4-FFF2-40B4-BE49-F238E27FC236}">
                  <a16:creationId xmlns:a16="http://schemas.microsoft.com/office/drawing/2014/main" id="{7AAD813D-6ACB-D369-548C-1F650A88DECE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Shape 60">
              <a:extLst>
                <a:ext uri="{FF2B5EF4-FFF2-40B4-BE49-F238E27FC236}">
                  <a16:creationId xmlns:a16="http://schemas.microsoft.com/office/drawing/2014/main" id="{E645DBC0-86E6-75DB-C0BF-4386D3239B4A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Shape 61">
              <a:extLst>
                <a:ext uri="{FF2B5EF4-FFF2-40B4-BE49-F238E27FC236}">
                  <a16:creationId xmlns:a16="http://schemas.microsoft.com/office/drawing/2014/main" id="{F908496C-859D-7129-DDB8-4B8E09718DA6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Shape 62">
              <a:extLst>
                <a:ext uri="{FF2B5EF4-FFF2-40B4-BE49-F238E27FC236}">
                  <a16:creationId xmlns:a16="http://schemas.microsoft.com/office/drawing/2014/main" id="{33720311-A7D5-E414-B5CC-6732CF527BB3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Shape 63">
              <a:extLst>
                <a:ext uri="{FF2B5EF4-FFF2-40B4-BE49-F238E27FC236}">
                  <a16:creationId xmlns:a16="http://schemas.microsoft.com/office/drawing/2014/main" id="{693399F9-CA5F-1A3D-1D93-DF2169F2A573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Shape 64">
              <a:extLst>
                <a:ext uri="{FF2B5EF4-FFF2-40B4-BE49-F238E27FC236}">
                  <a16:creationId xmlns:a16="http://schemas.microsoft.com/office/drawing/2014/main" id="{3157F390-CC13-C68E-AD61-C10FC8CC6001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Shape 65">
              <a:extLst>
                <a:ext uri="{FF2B5EF4-FFF2-40B4-BE49-F238E27FC236}">
                  <a16:creationId xmlns:a16="http://schemas.microsoft.com/office/drawing/2014/main" id="{B7BE4586-6D51-0ECA-12CF-5251C03F6DEC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Shape 66">
              <a:extLst>
                <a:ext uri="{FF2B5EF4-FFF2-40B4-BE49-F238E27FC236}">
                  <a16:creationId xmlns:a16="http://schemas.microsoft.com/office/drawing/2014/main" id="{E9CBAF41-008A-B0D2-2FD9-B09D3AE5BBC6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Shape 67">
              <a:extLst>
                <a:ext uri="{FF2B5EF4-FFF2-40B4-BE49-F238E27FC236}">
                  <a16:creationId xmlns:a16="http://schemas.microsoft.com/office/drawing/2014/main" id="{61A8CB3C-C3E9-269A-E08E-C7B2918BDB9D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Shape 68">
              <a:extLst>
                <a:ext uri="{FF2B5EF4-FFF2-40B4-BE49-F238E27FC236}">
                  <a16:creationId xmlns:a16="http://schemas.microsoft.com/office/drawing/2014/main" id="{9840D2D8-D47B-6B5C-85D2-5AF188E0D7C3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Shape 69">
              <a:extLst>
                <a:ext uri="{FF2B5EF4-FFF2-40B4-BE49-F238E27FC236}">
                  <a16:creationId xmlns:a16="http://schemas.microsoft.com/office/drawing/2014/main" id="{EA60C9D5-F65C-8921-9517-DF45B9693E65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" name="Google Shape;574;p35">
            <a:extLst>
              <a:ext uri="{FF2B5EF4-FFF2-40B4-BE49-F238E27FC236}">
                <a16:creationId xmlns:a16="http://schemas.microsoft.com/office/drawing/2014/main" id="{311DBE4C-4AEA-0A8D-36E5-17BC05F2A432}"/>
              </a:ext>
            </a:extLst>
          </p:cNvPr>
          <p:cNvSpPr txBox="1">
            <a:spLocks/>
          </p:cNvSpPr>
          <p:nvPr/>
        </p:nvSpPr>
        <p:spPr>
          <a:xfrm>
            <a:off x="0" y="13184"/>
            <a:ext cx="9901323" cy="1080000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000" b="1" u="sng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Blanqueo</a:t>
            </a:r>
            <a:r>
              <a:rPr lang="es-ES" sz="3000" b="1" cap="small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. </a:t>
            </a:r>
            <a:r>
              <a:rPr lang="es-ES" sz="2600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Impuesto Especial de Regularización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42E2FFA-2918-8D81-852B-8289B235E6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163734"/>
              </p:ext>
            </p:extLst>
          </p:nvPr>
        </p:nvGraphicFramePr>
        <p:xfrm>
          <a:off x="1422475" y="2114816"/>
          <a:ext cx="9299602" cy="27079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3732">
                  <a:extLst>
                    <a:ext uri="{9D8B030D-6E8A-4147-A177-3AD203B41FA5}">
                      <a16:colId xmlns:a16="http://schemas.microsoft.com/office/drawing/2014/main" val="157267562"/>
                    </a:ext>
                  </a:extLst>
                </a:gridCol>
                <a:gridCol w="2406321">
                  <a:extLst>
                    <a:ext uri="{9D8B030D-6E8A-4147-A177-3AD203B41FA5}">
                      <a16:colId xmlns:a16="http://schemas.microsoft.com/office/drawing/2014/main" val="4133267819"/>
                    </a:ext>
                  </a:extLst>
                </a:gridCol>
                <a:gridCol w="1468937">
                  <a:extLst>
                    <a:ext uri="{9D8B030D-6E8A-4147-A177-3AD203B41FA5}">
                      <a16:colId xmlns:a16="http://schemas.microsoft.com/office/drawing/2014/main" val="624024351"/>
                    </a:ext>
                  </a:extLst>
                </a:gridCol>
                <a:gridCol w="1498070">
                  <a:extLst>
                    <a:ext uri="{9D8B030D-6E8A-4147-A177-3AD203B41FA5}">
                      <a16:colId xmlns:a16="http://schemas.microsoft.com/office/drawing/2014/main" val="4262241714"/>
                    </a:ext>
                  </a:extLst>
                </a:gridCol>
                <a:gridCol w="1902542">
                  <a:extLst>
                    <a:ext uri="{9D8B030D-6E8A-4147-A177-3AD203B41FA5}">
                      <a16:colId xmlns:a16="http://schemas.microsoft.com/office/drawing/2014/main" val="1015122747"/>
                    </a:ext>
                  </a:extLst>
                </a:gridCol>
              </a:tblGrid>
              <a:tr h="88907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Etapa</a:t>
                      </a:r>
                      <a:endParaRPr lang="es-AR" sz="1800" b="1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 imponible </a:t>
                      </a:r>
                    </a:p>
                    <a:p>
                      <a:pPr algn="ctr" fontAlgn="ctr"/>
                      <a:r>
                        <a:rPr lang="es-ES" sz="1800" b="1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USD</a:t>
                      </a:r>
                      <a:endParaRPr lang="es-ES" sz="1800" b="1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Impuesto fijo en USD</a:t>
                      </a:r>
                      <a:endParaRPr lang="es-ES" sz="1800" b="1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b="1" u="none" strike="noStrike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Alícuota</a:t>
                      </a:r>
                      <a:endParaRPr lang="es-AR" sz="1800" b="1" i="0" u="none" strike="noStrike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FF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Sobre el excedente de USD</a:t>
                      </a:r>
                      <a:endParaRPr lang="es-ES" sz="1800" b="1" i="0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82138"/>
                  </a:ext>
                </a:extLst>
              </a:tr>
              <a:tr h="3031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18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ETAPA 1</a:t>
                      </a:r>
                      <a:endParaRPr lang="es-AR" sz="18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a 100.000, inclusive</a:t>
                      </a:r>
                      <a:endParaRPr lang="es-A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$ 0</a:t>
                      </a:r>
                      <a:endParaRPr lang="es-AR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AR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$ 0</a:t>
                      </a:r>
                      <a:endParaRPr lang="es-AR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658228"/>
                  </a:ext>
                </a:extLst>
              </a:tr>
              <a:tr h="303139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$100.001 en adelante</a:t>
                      </a:r>
                      <a:endParaRPr lang="es-AR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$ 0</a:t>
                      </a:r>
                      <a:endParaRPr lang="es-AR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es-AR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$ 100.000</a:t>
                      </a:r>
                      <a:endParaRPr lang="es-AR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379863"/>
                  </a:ext>
                </a:extLst>
              </a:tr>
              <a:tr h="3031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18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ETAPA 2</a:t>
                      </a:r>
                      <a:endParaRPr lang="es-AR" sz="18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a 100.000, inclusive</a:t>
                      </a:r>
                      <a:endParaRPr lang="es-AR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$ 0</a:t>
                      </a:r>
                      <a:endParaRPr lang="es-AR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AR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$ 0</a:t>
                      </a:r>
                      <a:endParaRPr lang="es-AR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29396"/>
                  </a:ext>
                </a:extLst>
              </a:tr>
              <a:tr h="303139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$100.001 en adelante</a:t>
                      </a:r>
                      <a:endParaRPr lang="es-AR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$ 0</a:t>
                      </a:r>
                      <a:endParaRPr lang="es-AR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s-AR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$ 100.000</a:t>
                      </a:r>
                      <a:endParaRPr lang="es-AR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916223"/>
                  </a:ext>
                </a:extLst>
              </a:tr>
              <a:tr h="3031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AR" sz="1800" b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ETAPA 3</a:t>
                      </a:r>
                      <a:endParaRPr lang="es-AR" sz="18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a 100.000, inclusive</a:t>
                      </a:r>
                      <a:endParaRPr lang="es-AR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$ 0</a:t>
                      </a:r>
                      <a:endParaRPr lang="es-AR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s-AR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$ 0</a:t>
                      </a:r>
                      <a:endParaRPr lang="es-AR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40631"/>
                  </a:ext>
                </a:extLst>
              </a:tr>
              <a:tr h="303139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$100.001 en adelante</a:t>
                      </a:r>
                      <a:endParaRPr lang="es-AR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$ 0</a:t>
                      </a:r>
                      <a:endParaRPr lang="es-AR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es-AR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$ 100.000</a:t>
                      </a:r>
                      <a:endParaRPr lang="es-AR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323344"/>
                  </a:ext>
                </a:extLst>
              </a:tr>
            </a:tbl>
          </a:graphicData>
        </a:graphic>
      </p:graphicFrame>
      <p:sp>
        <p:nvSpPr>
          <p:cNvPr id="5" name="Marcador de número de diapositiva 34">
            <a:extLst>
              <a:ext uri="{FF2B5EF4-FFF2-40B4-BE49-F238E27FC236}">
                <a16:creationId xmlns:a16="http://schemas.microsoft.com/office/drawing/2014/main" id="{A6204617-C2FA-F22E-5F88-0ECD5DC7F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33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8156990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1 CuadroTexto">
            <a:extLst>
              <a:ext uri="{FF2B5EF4-FFF2-40B4-BE49-F238E27FC236}">
                <a16:creationId xmlns:a16="http://schemas.microsoft.com/office/drawing/2014/main" id="{074A5412-B4AE-CBE5-4C88-A33CC068CCC1}"/>
              </a:ext>
            </a:extLst>
          </p:cNvPr>
          <p:cNvSpPr txBox="1"/>
          <p:nvPr/>
        </p:nvSpPr>
        <p:spPr>
          <a:xfrm>
            <a:off x="1942469" y="1370181"/>
            <a:ext cx="8068978" cy="446888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es-ES" sz="2200" b="1">
                <a:solidFill>
                  <a:srgbClr val="7030A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GRUPO FAMILIAR</a:t>
            </a:r>
          </a:p>
        </p:txBody>
      </p:sp>
      <p:sp>
        <p:nvSpPr>
          <p:cNvPr id="5" name="Google Shape;574;p35">
            <a:extLst>
              <a:ext uri="{FF2B5EF4-FFF2-40B4-BE49-F238E27FC236}">
                <a16:creationId xmlns:a16="http://schemas.microsoft.com/office/drawing/2014/main" id="{5E928523-ECCE-D8C6-193F-B2C18F71C5C5}"/>
              </a:ext>
            </a:extLst>
          </p:cNvPr>
          <p:cNvSpPr txBox="1">
            <a:spLocks/>
          </p:cNvSpPr>
          <p:nvPr/>
        </p:nvSpPr>
        <p:spPr>
          <a:xfrm>
            <a:off x="1143001" y="13184"/>
            <a:ext cx="9901323" cy="1080000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0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Blanqueo</a:t>
            </a:r>
            <a:r>
              <a:rPr lang="es-ES" sz="3000" b="1" cap="small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. </a:t>
            </a:r>
            <a:r>
              <a:rPr lang="es-ES" sz="2600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Impuesto Especial de Regularización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2ECC903-6860-EEDB-CA0E-16008FB7B0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6487993"/>
              </p:ext>
            </p:extLst>
          </p:nvPr>
        </p:nvGraphicFramePr>
        <p:xfrm>
          <a:off x="1587397" y="147893"/>
          <a:ext cx="9900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1B9E5E80-B70B-1110-14C4-ECBE2E7CCCF2}"/>
              </a:ext>
            </a:extLst>
          </p:cNvPr>
          <p:cNvSpPr txBox="1"/>
          <p:nvPr/>
        </p:nvSpPr>
        <p:spPr>
          <a:xfrm>
            <a:off x="1708608" y="3063990"/>
            <a:ext cx="1970649" cy="492443"/>
          </a:xfrm>
          <a:prstGeom prst="rect">
            <a:avLst/>
          </a:prstGeom>
          <a:solidFill>
            <a:srgbClr val="4BAF73">
              <a:lumMod val="20000"/>
              <a:lumOff val="80000"/>
            </a:srgbClr>
          </a:solidFill>
          <a:ln w="34925">
            <a:solidFill>
              <a:srgbClr val="E7E6E6">
                <a:lumMod val="25000"/>
              </a:srgb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s-ES" sz="2600" kern="0">
                <a:solidFill>
                  <a:srgbClr val="E7E6E6">
                    <a:lumMod val="50000"/>
                  </a:srgbClr>
                </a:solidFill>
                <a:latin typeface="Berlin Sans FB Demi" panose="020E0802020502020306" pitchFamily="34" charset="0"/>
              </a:rPr>
              <a:t>ALICUOTAS</a:t>
            </a:r>
            <a:endParaRPr lang="es-AR" sz="2600" kern="0">
              <a:solidFill>
                <a:srgbClr val="E7E6E6">
                  <a:lumMod val="50000"/>
                </a:srgb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1987218-E58E-4A00-38A5-46456BDACF2B}"/>
              </a:ext>
            </a:extLst>
          </p:cNvPr>
          <p:cNvSpPr txBox="1"/>
          <p:nvPr/>
        </p:nvSpPr>
        <p:spPr>
          <a:xfrm>
            <a:off x="5010793" y="5354567"/>
            <a:ext cx="5438397" cy="707886"/>
          </a:xfrm>
          <a:prstGeom prst="rect">
            <a:avLst/>
          </a:prstGeom>
          <a:solidFill>
            <a:srgbClr val="CCECFF"/>
          </a:solidFill>
          <a:ln w="34925">
            <a:solidFill>
              <a:srgbClr val="E7E6E6">
                <a:lumMod val="25000"/>
              </a:srgb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s-ES" sz="2000" kern="0">
                <a:solidFill>
                  <a:schemeClr val="accent1"/>
                </a:solidFill>
                <a:latin typeface="Berlin Sans FB Demi" panose="020E0802020502020306" pitchFamily="34" charset="0"/>
              </a:rPr>
              <a:t>Podrán computar proporcionalmente la franquicia prevista en la 1ra. escala</a:t>
            </a:r>
            <a:endParaRPr lang="es-AR" sz="2000" kern="0">
              <a:solidFill>
                <a:schemeClr val="accent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5AA7DF1-2040-9396-371D-43D1F1C8638C}"/>
              </a:ext>
            </a:extLst>
          </p:cNvPr>
          <p:cNvSpPr txBox="1"/>
          <p:nvPr/>
        </p:nvSpPr>
        <p:spPr>
          <a:xfrm>
            <a:off x="1752238" y="5220708"/>
            <a:ext cx="2647362" cy="892552"/>
          </a:xfrm>
          <a:prstGeom prst="rect">
            <a:avLst/>
          </a:prstGeom>
          <a:solidFill>
            <a:srgbClr val="4BAF73">
              <a:lumMod val="20000"/>
              <a:lumOff val="80000"/>
            </a:srgbClr>
          </a:solidFill>
          <a:ln w="34925">
            <a:solidFill>
              <a:srgbClr val="E7E6E6">
                <a:lumMod val="25000"/>
              </a:srgb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s-ES" sz="2600" kern="0">
                <a:solidFill>
                  <a:srgbClr val="E7E6E6">
                    <a:lumMod val="50000"/>
                  </a:srgbClr>
                </a:solidFill>
                <a:latin typeface="Berlin Sans FB Demi" panose="020E0802020502020306" pitchFamily="34" charset="0"/>
              </a:rPr>
              <a:t>Todos los sujetos que regularicen</a:t>
            </a:r>
            <a:endParaRPr lang="es-AR" sz="2600" kern="0">
              <a:solidFill>
                <a:srgbClr val="E7E6E6">
                  <a:lumMod val="50000"/>
                </a:srgb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9939D76E-5B50-E13A-F53C-BCF8A61151AD}"/>
              </a:ext>
            </a:extLst>
          </p:cNvPr>
          <p:cNvSpPr/>
          <p:nvPr/>
        </p:nvSpPr>
        <p:spPr>
          <a:xfrm>
            <a:off x="4543883" y="5487819"/>
            <a:ext cx="388693" cy="456162"/>
          </a:xfrm>
          <a:prstGeom prst="rightArrow">
            <a:avLst/>
          </a:prstGeom>
          <a:solidFill>
            <a:srgbClr val="CC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9A6373AA-16BD-A72F-707D-7D3A57051DD5}"/>
              </a:ext>
            </a:extLst>
          </p:cNvPr>
          <p:cNvSpPr/>
          <p:nvPr/>
        </p:nvSpPr>
        <p:spPr>
          <a:xfrm>
            <a:off x="4543883" y="1485217"/>
            <a:ext cx="342167" cy="216817"/>
          </a:xfrm>
          <a:prstGeom prst="rightArrow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45C9AB0-E6CE-6C60-02F3-310D47B8513C}"/>
              </a:ext>
            </a:extLst>
          </p:cNvPr>
          <p:cNvSpPr txBox="1"/>
          <p:nvPr/>
        </p:nvSpPr>
        <p:spPr>
          <a:xfrm>
            <a:off x="5010793" y="1387925"/>
            <a:ext cx="43336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i="1">
                <a:solidFill>
                  <a:srgbClr val="F2340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¿CONFLICTOS FAMILIARES?</a:t>
            </a:r>
            <a:endParaRPr lang="es-AR" sz="2200" b="1" i="1">
              <a:solidFill>
                <a:srgbClr val="F2340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Shape 868" descr="3.jpg">
            <a:extLst>
              <a:ext uri="{FF2B5EF4-FFF2-40B4-BE49-F238E27FC236}">
                <a16:creationId xmlns:a16="http://schemas.microsoft.com/office/drawing/2014/main" id="{80DDF0CD-63B3-28BF-7CF7-18CAAA30F6A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Shape 40">
            <a:extLst>
              <a:ext uri="{FF2B5EF4-FFF2-40B4-BE49-F238E27FC236}">
                <a16:creationId xmlns:a16="http://schemas.microsoft.com/office/drawing/2014/main" id="{AFFF4969-99BA-D4EE-F2A9-CFEAE8FF9BAF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15" name="Shape 41">
              <a:extLst>
                <a:ext uri="{FF2B5EF4-FFF2-40B4-BE49-F238E27FC236}">
                  <a16:creationId xmlns:a16="http://schemas.microsoft.com/office/drawing/2014/main" id="{57640836-C85B-7CAE-ACA0-0A692C21C2B6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42">
              <a:extLst>
                <a:ext uri="{FF2B5EF4-FFF2-40B4-BE49-F238E27FC236}">
                  <a16:creationId xmlns:a16="http://schemas.microsoft.com/office/drawing/2014/main" id="{6C0CC54C-7607-F43C-FA84-BE96FAEF4523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43">
              <a:extLst>
                <a:ext uri="{FF2B5EF4-FFF2-40B4-BE49-F238E27FC236}">
                  <a16:creationId xmlns:a16="http://schemas.microsoft.com/office/drawing/2014/main" id="{B3D33167-1E79-3B6C-A386-0429A84C9172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44">
              <a:extLst>
                <a:ext uri="{FF2B5EF4-FFF2-40B4-BE49-F238E27FC236}">
                  <a16:creationId xmlns:a16="http://schemas.microsoft.com/office/drawing/2014/main" id="{D3AA7C1E-CC9F-7932-F9E2-AFD6A83DA78A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45">
              <a:extLst>
                <a:ext uri="{FF2B5EF4-FFF2-40B4-BE49-F238E27FC236}">
                  <a16:creationId xmlns:a16="http://schemas.microsoft.com/office/drawing/2014/main" id="{0FF74930-FA91-6F42-E27D-5291EB001331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46">
              <a:extLst>
                <a:ext uri="{FF2B5EF4-FFF2-40B4-BE49-F238E27FC236}">
                  <a16:creationId xmlns:a16="http://schemas.microsoft.com/office/drawing/2014/main" id="{698FC3D3-8025-5696-37FD-00B339B9F7E2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47">
              <a:extLst>
                <a:ext uri="{FF2B5EF4-FFF2-40B4-BE49-F238E27FC236}">
                  <a16:creationId xmlns:a16="http://schemas.microsoft.com/office/drawing/2014/main" id="{0700D6F2-F661-333E-6785-B80E16D37147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48">
              <a:extLst>
                <a:ext uri="{FF2B5EF4-FFF2-40B4-BE49-F238E27FC236}">
                  <a16:creationId xmlns:a16="http://schemas.microsoft.com/office/drawing/2014/main" id="{D253A15E-88A4-D1C7-8F1A-50CC04E92051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49">
              <a:extLst>
                <a:ext uri="{FF2B5EF4-FFF2-40B4-BE49-F238E27FC236}">
                  <a16:creationId xmlns:a16="http://schemas.microsoft.com/office/drawing/2014/main" id="{307DD71E-8BDA-10B6-775A-281221BD5E78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50">
              <a:extLst>
                <a:ext uri="{FF2B5EF4-FFF2-40B4-BE49-F238E27FC236}">
                  <a16:creationId xmlns:a16="http://schemas.microsoft.com/office/drawing/2014/main" id="{3E7E3849-F675-736A-CAFA-311F389A07C9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51">
              <a:extLst>
                <a:ext uri="{FF2B5EF4-FFF2-40B4-BE49-F238E27FC236}">
                  <a16:creationId xmlns:a16="http://schemas.microsoft.com/office/drawing/2014/main" id="{5C4BDE64-525B-709D-ED9E-5F97499D911D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52">
              <a:extLst>
                <a:ext uri="{FF2B5EF4-FFF2-40B4-BE49-F238E27FC236}">
                  <a16:creationId xmlns:a16="http://schemas.microsoft.com/office/drawing/2014/main" id="{ED3E960B-67B1-D411-25C1-73C303514F80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53">
              <a:extLst>
                <a:ext uri="{FF2B5EF4-FFF2-40B4-BE49-F238E27FC236}">
                  <a16:creationId xmlns:a16="http://schemas.microsoft.com/office/drawing/2014/main" id="{A5F12C9E-B563-4797-0FAF-917CC63C800D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54">
              <a:extLst>
                <a:ext uri="{FF2B5EF4-FFF2-40B4-BE49-F238E27FC236}">
                  <a16:creationId xmlns:a16="http://schemas.microsoft.com/office/drawing/2014/main" id="{A3F6B143-A94D-206F-D0B9-4FA8299DD868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55">
              <a:extLst>
                <a:ext uri="{FF2B5EF4-FFF2-40B4-BE49-F238E27FC236}">
                  <a16:creationId xmlns:a16="http://schemas.microsoft.com/office/drawing/2014/main" id="{86C65445-3CC1-7B37-AE8A-92FE0F409AC1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56">
              <a:extLst>
                <a:ext uri="{FF2B5EF4-FFF2-40B4-BE49-F238E27FC236}">
                  <a16:creationId xmlns:a16="http://schemas.microsoft.com/office/drawing/2014/main" id="{31CC9BD2-8D0D-FCC0-4956-8FD7EEAA87D5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57">
              <a:extLst>
                <a:ext uri="{FF2B5EF4-FFF2-40B4-BE49-F238E27FC236}">
                  <a16:creationId xmlns:a16="http://schemas.microsoft.com/office/drawing/2014/main" id="{C2CFC0FC-24B5-651E-047F-26E2E1C15FAD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58">
              <a:extLst>
                <a:ext uri="{FF2B5EF4-FFF2-40B4-BE49-F238E27FC236}">
                  <a16:creationId xmlns:a16="http://schemas.microsoft.com/office/drawing/2014/main" id="{7BB0AB05-0C80-12C8-9BAA-D4882AC17225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59">
              <a:extLst>
                <a:ext uri="{FF2B5EF4-FFF2-40B4-BE49-F238E27FC236}">
                  <a16:creationId xmlns:a16="http://schemas.microsoft.com/office/drawing/2014/main" id="{8270DEF8-2DCB-78E9-D1CC-E95882BE2CBB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Shape 60">
              <a:extLst>
                <a:ext uri="{FF2B5EF4-FFF2-40B4-BE49-F238E27FC236}">
                  <a16:creationId xmlns:a16="http://schemas.microsoft.com/office/drawing/2014/main" id="{AFC16BA9-12A4-192B-FAE7-1A256A96BD9B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61">
              <a:extLst>
                <a:ext uri="{FF2B5EF4-FFF2-40B4-BE49-F238E27FC236}">
                  <a16:creationId xmlns:a16="http://schemas.microsoft.com/office/drawing/2014/main" id="{4713C4DD-2848-FC1C-0D88-B2A1A35A4CE9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62">
              <a:extLst>
                <a:ext uri="{FF2B5EF4-FFF2-40B4-BE49-F238E27FC236}">
                  <a16:creationId xmlns:a16="http://schemas.microsoft.com/office/drawing/2014/main" id="{FB36DB59-815E-338B-AB4D-EE7455F89888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63">
              <a:extLst>
                <a:ext uri="{FF2B5EF4-FFF2-40B4-BE49-F238E27FC236}">
                  <a16:creationId xmlns:a16="http://schemas.microsoft.com/office/drawing/2014/main" id="{CDFFA790-FF31-1A41-9D33-196956B590A9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64">
              <a:extLst>
                <a:ext uri="{FF2B5EF4-FFF2-40B4-BE49-F238E27FC236}">
                  <a16:creationId xmlns:a16="http://schemas.microsoft.com/office/drawing/2014/main" id="{62DED9D9-71A2-C297-5571-912AC98D77A3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Shape 65">
              <a:extLst>
                <a:ext uri="{FF2B5EF4-FFF2-40B4-BE49-F238E27FC236}">
                  <a16:creationId xmlns:a16="http://schemas.microsoft.com/office/drawing/2014/main" id="{E4E9D03E-20E4-627C-DC8C-AD4F0868029A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Shape 66">
              <a:extLst>
                <a:ext uri="{FF2B5EF4-FFF2-40B4-BE49-F238E27FC236}">
                  <a16:creationId xmlns:a16="http://schemas.microsoft.com/office/drawing/2014/main" id="{6868F607-4F5F-3EDE-FAAA-00FF82328B8B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Shape 67">
              <a:extLst>
                <a:ext uri="{FF2B5EF4-FFF2-40B4-BE49-F238E27FC236}">
                  <a16:creationId xmlns:a16="http://schemas.microsoft.com/office/drawing/2014/main" id="{08523FAA-0D2E-CF80-C2F6-8280C342477A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Shape 68">
              <a:extLst>
                <a:ext uri="{FF2B5EF4-FFF2-40B4-BE49-F238E27FC236}">
                  <a16:creationId xmlns:a16="http://schemas.microsoft.com/office/drawing/2014/main" id="{8EEF095C-3C41-4BC5-5D28-594A3CA7A322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Shape 69">
              <a:extLst>
                <a:ext uri="{FF2B5EF4-FFF2-40B4-BE49-F238E27FC236}">
                  <a16:creationId xmlns:a16="http://schemas.microsoft.com/office/drawing/2014/main" id="{B221E091-8245-230B-EFCF-C5943E7EE11E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4" name="Marcador de número de diapositiva 34">
            <a:extLst>
              <a:ext uri="{FF2B5EF4-FFF2-40B4-BE49-F238E27FC236}">
                <a16:creationId xmlns:a16="http://schemas.microsoft.com/office/drawing/2014/main" id="{6D9A4A9D-E47F-56CA-A3E9-8A45A2BC0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34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6693059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1 CuadroTexto">
            <a:extLst>
              <a:ext uri="{FF2B5EF4-FFF2-40B4-BE49-F238E27FC236}">
                <a16:creationId xmlns:a16="http://schemas.microsoft.com/office/drawing/2014/main" id="{074A5412-B4AE-CBE5-4C88-A33CC068CCC1}"/>
              </a:ext>
            </a:extLst>
          </p:cNvPr>
          <p:cNvSpPr txBox="1"/>
          <p:nvPr/>
        </p:nvSpPr>
        <p:spPr>
          <a:xfrm>
            <a:off x="1942469" y="1370181"/>
            <a:ext cx="8068978" cy="446888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es-ES" sz="2200" b="1">
                <a:solidFill>
                  <a:srgbClr val="7030A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GRUPO FAMILIAR</a:t>
            </a:r>
          </a:p>
        </p:txBody>
      </p:sp>
      <p:sp>
        <p:nvSpPr>
          <p:cNvPr id="5" name="Google Shape;574;p35">
            <a:extLst>
              <a:ext uri="{FF2B5EF4-FFF2-40B4-BE49-F238E27FC236}">
                <a16:creationId xmlns:a16="http://schemas.microsoft.com/office/drawing/2014/main" id="{5E928523-ECCE-D8C6-193F-B2C18F71C5C5}"/>
              </a:ext>
            </a:extLst>
          </p:cNvPr>
          <p:cNvSpPr txBox="1">
            <a:spLocks/>
          </p:cNvSpPr>
          <p:nvPr/>
        </p:nvSpPr>
        <p:spPr>
          <a:xfrm>
            <a:off x="1143001" y="13184"/>
            <a:ext cx="9901323" cy="1080000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0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Blanqueo</a:t>
            </a:r>
            <a:r>
              <a:rPr lang="es-ES" sz="3000" b="1" cap="small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. </a:t>
            </a:r>
            <a:r>
              <a:rPr lang="es-ES" sz="2600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Impuesto Especial de Regularización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1987218-E58E-4A00-38A5-46456BDACF2B}"/>
              </a:ext>
            </a:extLst>
          </p:cNvPr>
          <p:cNvSpPr txBox="1"/>
          <p:nvPr/>
        </p:nvSpPr>
        <p:spPr>
          <a:xfrm>
            <a:off x="1942469" y="2177999"/>
            <a:ext cx="9025294" cy="1015663"/>
          </a:xfrm>
          <a:prstGeom prst="rect">
            <a:avLst/>
          </a:prstGeom>
          <a:solidFill>
            <a:srgbClr val="CCECFF"/>
          </a:solidFill>
          <a:ln w="34925">
            <a:solidFill>
              <a:srgbClr val="E7E6E6">
                <a:lumMod val="25000"/>
              </a:srgb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>
              <a:defRPr/>
            </a:pPr>
            <a:r>
              <a:rPr lang="es-ES" sz="2000" kern="0" dirty="0">
                <a:solidFill>
                  <a:schemeClr val="accent1"/>
                </a:solidFill>
                <a:latin typeface="Bahnschrift SemiBold" panose="020B0502040204020203" pitchFamily="34" charset="0"/>
              </a:rPr>
              <a:t>La proporción de la franquicia de USD 100.000 resultará de aplicación cuando el contribuyente que regulariza </a:t>
            </a:r>
            <a:r>
              <a:rPr lang="es-ES" sz="2000" b="1" u="sng" kern="0" dirty="0">
                <a:latin typeface="Bahnschrift SemiBold" panose="020B0502040204020203" pitchFamily="34" charset="0"/>
              </a:rPr>
              <a:t>tenga a su cargo</a:t>
            </a:r>
            <a:r>
              <a:rPr lang="es-ES" sz="2000" b="1" kern="0" dirty="0">
                <a:latin typeface="Bahnschrift SemiBold" panose="020B0502040204020203" pitchFamily="34" charset="0"/>
              </a:rPr>
              <a:t> </a:t>
            </a:r>
            <a:r>
              <a:rPr lang="es-ES" sz="2000" kern="0" dirty="0">
                <a:solidFill>
                  <a:schemeClr val="accent1"/>
                </a:solidFill>
                <a:latin typeface="Bahnschrift SemiBold" panose="020B0502040204020203" pitchFamily="34" charset="0"/>
              </a:rPr>
              <a:t>a alguno de los parientes allí indicados y éstos también adhieran al régimen.</a:t>
            </a:r>
            <a:endParaRPr lang="es-AR" sz="2000" kern="0" dirty="0">
              <a:solidFill>
                <a:schemeClr val="accent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9939D76E-5B50-E13A-F53C-BCF8A61151AD}"/>
              </a:ext>
            </a:extLst>
          </p:cNvPr>
          <p:cNvSpPr/>
          <p:nvPr/>
        </p:nvSpPr>
        <p:spPr>
          <a:xfrm>
            <a:off x="1075698" y="2493896"/>
            <a:ext cx="388693" cy="456162"/>
          </a:xfrm>
          <a:prstGeom prst="rightArrow">
            <a:avLst/>
          </a:prstGeom>
          <a:solidFill>
            <a:srgbClr val="CC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Shape 868" descr="3.jpg">
            <a:extLst>
              <a:ext uri="{FF2B5EF4-FFF2-40B4-BE49-F238E27FC236}">
                <a16:creationId xmlns:a16="http://schemas.microsoft.com/office/drawing/2014/main" id="{80DDF0CD-63B3-28BF-7CF7-18CAAA30F6A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8EF9E2E-E015-4A63-EE34-77D0697079A5}"/>
              </a:ext>
            </a:extLst>
          </p:cNvPr>
          <p:cNvSpPr txBox="1"/>
          <p:nvPr/>
        </p:nvSpPr>
        <p:spPr>
          <a:xfrm>
            <a:off x="2342974" y="3456910"/>
            <a:ext cx="8624789" cy="1323439"/>
          </a:xfrm>
          <a:prstGeom prst="rect">
            <a:avLst/>
          </a:prstGeom>
          <a:solidFill>
            <a:srgbClr val="CCECFF"/>
          </a:solidFill>
          <a:ln w="34925">
            <a:solidFill>
              <a:srgbClr val="E7E6E6">
                <a:lumMod val="25000"/>
              </a:srgb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>
              <a:defRPr/>
            </a:pPr>
            <a:r>
              <a:rPr lang="es-ES" sz="2000" kern="0" dirty="0">
                <a:solidFill>
                  <a:schemeClr val="accent1"/>
                </a:solidFill>
                <a:latin typeface="Bahnschrift SemiBold" panose="020B0502040204020203" pitchFamily="34" charset="0"/>
              </a:rPr>
              <a:t>El Impuesto Especial de Regularización será determinado individualmente por cada uno de los contribuyentes allí indicados, excepto en lo que respecta a la franquicia, la que deberá prorratearse entre los sujetos que resulten involucrados. </a:t>
            </a:r>
            <a:endParaRPr lang="es-AR" sz="2000" kern="0" dirty="0">
              <a:solidFill>
                <a:schemeClr val="accent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418EAF9-BEF6-E6BA-4283-8C5682270C8E}"/>
              </a:ext>
            </a:extLst>
          </p:cNvPr>
          <p:cNvSpPr txBox="1"/>
          <p:nvPr/>
        </p:nvSpPr>
        <p:spPr>
          <a:xfrm>
            <a:off x="3111910" y="5025220"/>
            <a:ext cx="7855853" cy="707886"/>
          </a:xfrm>
          <a:prstGeom prst="rect">
            <a:avLst/>
          </a:prstGeom>
          <a:solidFill>
            <a:srgbClr val="CCECFF"/>
          </a:solidFill>
          <a:ln w="34925">
            <a:solidFill>
              <a:srgbClr val="E7E6E6">
                <a:lumMod val="25000"/>
              </a:srgb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400">
              <a:defRPr/>
            </a:pPr>
            <a:r>
              <a:rPr lang="es-ES" sz="2000" kern="0" dirty="0">
                <a:solidFill>
                  <a:schemeClr val="accent1"/>
                </a:solidFill>
                <a:latin typeface="Bahnschrift SemiBold" panose="020B0502040204020203" pitchFamily="34" charset="0"/>
              </a:rPr>
              <a:t>La AFIP podrá requerir la información que estime necesaria a fin de verificar el cumplimiento de estos requisitos.</a:t>
            </a:r>
            <a:endParaRPr lang="es-AR" sz="2000" kern="0" dirty="0">
              <a:solidFill>
                <a:schemeClr val="accent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9EC99E41-1A9F-6EF3-F351-442FBF21C4F8}"/>
              </a:ext>
            </a:extLst>
          </p:cNvPr>
          <p:cNvSpPr/>
          <p:nvPr/>
        </p:nvSpPr>
        <p:spPr>
          <a:xfrm>
            <a:off x="1372911" y="3907943"/>
            <a:ext cx="388693" cy="456162"/>
          </a:xfrm>
          <a:prstGeom prst="rightArrow">
            <a:avLst/>
          </a:prstGeom>
          <a:solidFill>
            <a:srgbClr val="CC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88044067-927C-7172-5E8C-503AA4748E28}"/>
              </a:ext>
            </a:extLst>
          </p:cNvPr>
          <p:cNvSpPr/>
          <p:nvPr/>
        </p:nvSpPr>
        <p:spPr>
          <a:xfrm>
            <a:off x="1712721" y="5197852"/>
            <a:ext cx="388693" cy="456162"/>
          </a:xfrm>
          <a:prstGeom prst="rightArrow">
            <a:avLst/>
          </a:prstGeom>
          <a:solidFill>
            <a:srgbClr val="CCE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4" name="Shape 40">
            <a:extLst>
              <a:ext uri="{FF2B5EF4-FFF2-40B4-BE49-F238E27FC236}">
                <a16:creationId xmlns:a16="http://schemas.microsoft.com/office/drawing/2014/main" id="{6219B2CB-FD0F-21FC-1A57-F7AB87396025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7" name="Shape 41">
              <a:extLst>
                <a:ext uri="{FF2B5EF4-FFF2-40B4-BE49-F238E27FC236}">
                  <a16:creationId xmlns:a16="http://schemas.microsoft.com/office/drawing/2014/main" id="{C76EDCD9-5394-6806-8452-9D4F50C369F7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Shape 42">
              <a:extLst>
                <a:ext uri="{FF2B5EF4-FFF2-40B4-BE49-F238E27FC236}">
                  <a16:creationId xmlns:a16="http://schemas.microsoft.com/office/drawing/2014/main" id="{D1E7CBB6-D4D1-5D52-ED10-0131BC662E9C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43">
              <a:extLst>
                <a:ext uri="{FF2B5EF4-FFF2-40B4-BE49-F238E27FC236}">
                  <a16:creationId xmlns:a16="http://schemas.microsoft.com/office/drawing/2014/main" id="{E124301F-5575-045C-348F-7816ACAFC219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44">
              <a:extLst>
                <a:ext uri="{FF2B5EF4-FFF2-40B4-BE49-F238E27FC236}">
                  <a16:creationId xmlns:a16="http://schemas.microsoft.com/office/drawing/2014/main" id="{D90CD700-AD45-7AD2-A567-A21DE5F3A543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45">
              <a:extLst>
                <a:ext uri="{FF2B5EF4-FFF2-40B4-BE49-F238E27FC236}">
                  <a16:creationId xmlns:a16="http://schemas.microsoft.com/office/drawing/2014/main" id="{1A0BE33A-C029-589C-0661-F6719B56CA8A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46">
              <a:extLst>
                <a:ext uri="{FF2B5EF4-FFF2-40B4-BE49-F238E27FC236}">
                  <a16:creationId xmlns:a16="http://schemas.microsoft.com/office/drawing/2014/main" id="{021F5528-7C3F-7F79-0872-B5B12960AE7D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47">
              <a:extLst>
                <a:ext uri="{FF2B5EF4-FFF2-40B4-BE49-F238E27FC236}">
                  <a16:creationId xmlns:a16="http://schemas.microsoft.com/office/drawing/2014/main" id="{C013357F-D130-1EC7-3A6A-0B9289598787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48">
              <a:extLst>
                <a:ext uri="{FF2B5EF4-FFF2-40B4-BE49-F238E27FC236}">
                  <a16:creationId xmlns:a16="http://schemas.microsoft.com/office/drawing/2014/main" id="{D7D67082-F7D3-E5A5-C595-AA0234DC4BCB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49">
              <a:extLst>
                <a:ext uri="{FF2B5EF4-FFF2-40B4-BE49-F238E27FC236}">
                  <a16:creationId xmlns:a16="http://schemas.microsoft.com/office/drawing/2014/main" id="{9A1D146E-F50E-28D6-3949-976DE74B230E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50">
              <a:extLst>
                <a:ext uri="{FF2B5EF4-FFF2-40B4-BE49-F238E27FC236}">
                  <a16:creationId xmlns:a16="http://schemas.microsoft.com/office/drawing/2014/main" id="{09554806-F41F-D52F-375C-DC7341DFA48F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51">
              <a:extLst>
                <a:ext uri="{FF2B5EF4-FFF2-40B4-BE49-F238E27FC236}">
                  <a16:creationId xmlns:a16="http://schemas.microsoft.com/office/drawing/2014/main" id="{4F2DD89A-6EC8-6A95-2405-11AD75EAC651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52">
              <a:extLst>
                <a:ext uri="{FF2B5EF4-FFF2-40B4-BE49-F238E27FC236}">
                  <a16:creationId xmlns:a16="http://schemas.microsoft.com/office/drawing/2014/main" id="{56DA9F98-6476-E288-FB70-821824967E5D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53">
              <a:extLst>
                <a:ext uri="{FF2B5EF4-FFF2-40B4-BE49-F238E27FC236}">
                  <a16:creationId xmlns:a16="http://schemas.microsoft.com/office/drawing/2014/main" id="{16F6ABAD-2197-E0FE-1C08-A5E65F5F8497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54">
              <a:extLst>
                <a:ext uri="{FF2B5EF4-FFF2-40B4-BE49-F238E27FC236}">
                  <a16:creationId xmlns:a16="http://schemas.microsoft.com/office/drawing/2014/main" id="{1515DDED-043E-A861-5F45-5806F0BB47B6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55">
              <a:extLst>
                <a:ext uri="{FF2B5EF4-FFF2-40B4-BE49-F238E27FC236}">
                  <a16:creationId xmlns:a16="http://schemas.microsoft.com/office/drawing/2014/main" id="{B0DBE1B6-9E0C-7C4D-1963-76CA74F329DE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56">
              <a:extLst>
                <a:ext uri="{FF2B5EF4-FFF2-40B4-BE49-F238E27FC236}">
                  <a16:creationId xmlns:a16="http://schemas.microsoft.com/office/drawing/2014/main" id="{010F3239-D6F8-88B3-6EAD-502A3FFC5F86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57">
              <a:extLst>
                <a:ext uri="{FF2B5EF4-FFF2-40B4-BE49-F238E27FC236}">
                  <a16:creationId xmlns:a16="http://schemas.microsoft.com/office/drawing/2014/main" id="{D2B9B012-304D-A9F6-D296-ED6D00B9F779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58">
              <a:extLst>
                <a:ext uri="{FF2B5EF4-FFF2-40B4-BE49-F238E27FC236}">
                  <a16:creationId xmlns:a16="http://schemas.microsoft.com/office/drawing/2014/main" id="{D66C1115-C983-97C3-8B28-2CAC879840A7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59">
              <a:extLst>
                <a:ext uri="{FF2B5EF4-FFF2-40B4-BE49-F238E27FC236}">
                  <a16:creationId xmlns:a16="http://schemas.microsoft.com/office/drawing/2014/main" id="{55077CB0-FEE7-CEEC-BA23-B49BC7FE4E0E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60">
              <a:extLst>
                <a:ext uri="{FF2B5EF4-FFF2-40B4-BE49-F238E27FC236}">
                  <a16:creationId xmlns:a16="http://schemas.microsoft.com/office/drawing/2014/main" id="{F76A4250-8EC8-CE62-82D8-E36F20DB121C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Shape 61">
              <a:extLst>
                <a:ext uri="{FF2B5EF4-FFF2-40B4-BE49-F238E27FC236}">
                  <a16:creationId xmlns:a16="http://schemas.microsoft.com/office/drawing/2014/main" id="{2CBE0003-7D23-6879-7056-3919F9E1CD6A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62">
              <a:extLst>
                <a:ext uri="{FF2B5EF4-FFF2-40B4-BE49-F238E27FC236}">
                  <a16:creationId xmlns:a16="http://schemas.microsoft.com/office/drawing/2014/main" id="{2E89D747-C127-3AA6-37AD-E79D31E54940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63">
              <a:extLst>
                <a:ext uri="{FF2B5EF4-FFF2-40B4-BE49-F238E27FC236}">
                  <a16:creationId xmlns:a16="http://schemas.microsoft.com/office/drawing/2014/main" id="{F3F46ED2-6D6C-5057-CC63-49C93C722521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64">
              <a:extLst>
                <a:ext uri="{FF2B5EF4-FFF2-40B4-BE49-F238E27FC236}">
                  <a16:creationId xmlns:a16="http://schemas.microsoft.com/office/drawing/2014/main" id="{2A4A7579-303E-11FA-5613-5A9BF03B49F1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65">
              <a:extLst>
                <a:ext uri="{FF2B5EF4-FFF2-40B4-BE49-F238E27FC236}">
                  <a16:creationId xmlns:a16="http://schemas.microsoft.com/office/drawing/2014/main" id="{FC300C35-6CD6-4401-CBDE-73E62E478084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Shape 66">
              <a:extLst>
                <a:ext uri="{FF2B5EF4-FFF2-40B4-BE49-F238E27FC236}">
                  <a16:creationId xmlns:a16="http://schemas.microsoft.com/office/drawing/2014/main" id="{77CD17E1-6D14-4B2C-1AF1-F7D3B38E1328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Shape 67">
              <a:extLst>
                <a:ext uri="{FF2B5EF4-FFF2-40B4-BE49-F238E27FC236}">
                  <a16:creationId xmlns:a16="http://schemas.microsoft.com/office/drawing/2014/main" id="{6F46FE91-EABC-C602-89A8-8374AFBD423A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Shape 68">
              <a:extLst>
                <a:ext uri="{FF2B5EF4-FFF2-40B4-BE49-F238E27FC236}">
                  <a16:creationId xmlns:a16="http://schemas.microsoft.com/office/drawing/2014/main" id="{56FA3367-68B2-15EB-3FB3-AFD8A15964C1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Shape 69">
              <a:extLst>
                <a:ext uri="{FF2B5EF4-FFF2-40B4-BE49-F238E27FC236}">
                  <a16:creationId xmlns:a16="http://schemas.microsoft.com/office/drawing/2014/main" id="{5CD55C39-EBEA-BDD6-5545-DBAEE5D7160E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3" name="Marcador de número de diapositiva 34">
            <a:extLst>
              <a:ext uri="{FF2B5EF4-FFF2-40B4-BE49-F238E27FC236}">
                <a16:creationId xmlns:a16="http://schemas.microsoft.com/office/drawing/2014/main" id="{7DE6219D-0A1E-C997-30FD-5BFB90914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35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2100326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74;p35">
            <a:extLst>
              <a:ext uri="{FF2B5EF4-FFF2-40B4-BE49-F238E27FC236}">
                <a16:creationId xmlns:a16="http://schemas.microsoft.com/office/drawing/2014/main" id="{38E9D263-08C7-3123-085C-A522408113FD}"/>
              </a:ext>
            </a:extLst>
          </p:cNvPr>
          <p:cNvSpPr txBox="1">
            <a:spLocks/>
          </p:cNvSpPr>
          <p:nvPr/>
        </p:nvSpPr>
        <p:spPr>
          <a:xfrm>
            <a:off x="1143001" y="13184"/>
            <a:ext cx="9901323" cy="1080000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000" b="1" u="sng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Blanqueo</a:t>
            </a:r>
            <a:r>
              <a:rPr lang="es-ES" sz="3000" b="1" cap="small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. </a:t>
            </a:r>
            <a:r>
              <a:rPr lang="es-ES" sz="2600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Supuestos especiales</a:t>
            </a:r>
          </a:p>
        </p:txBody>
      </p:sp>
      <p:pic>
        <p:nvPicPr>
          <p:cNvPr id="2" name="Picture 8" descr="Ver las imágenes de origen">
            <a:extLst>
              <a:ext uri="{FF2B5EF4-FFF2-40B4-BE49-F238E27FC236}">
                <a16:creationId xmlns:a16="http://schemas.microsoft.com/office/drawing/2014/main" id="{99A3CDD5-0AEB-4F45-BF37-EBEA3290B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826" y="1382256"/>
            <a:ext cx="864000" cy="163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11">
            <a:extLst>
              <a:ext uri="{FF2B5EF4-FFF2-40B4-BE49-F238E27FC236}">
                <a16:creationId xmlns:a16="http://schemas.microsoft.com/office/drawing/2014/main" id="{E1A3947F-D37D-415F-8F2E-6709F91F6843}"/>
              </a:ext>
            </a:extLst>
          </p:cNvPr>
          <p:cNvSpPr txBox="1"/>
          <p:nvPr/>
        </p:nvSpPr>
        <p:spPr>
          <a:xfrm>
            <a:off x="4453089" y="1522834"/>
            <a:ext cx="2294395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ARGENTINA</a:t>
            </a:r>
            <a:endParaRPr lang="es-AR" sz="240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CA221E1-44E7-4C94-92C1-B874B66F2D50}"/>
              </a:ext>
            </a:extLst>
          </p:cNvPr>
          <p:cNvSpPr/>
          <p:nvPr/>
        </p:nvSpPr>
        <p:spPr>
          <a:xfrm>
            <a:off x="2213177" y="1863630"/>
            <a:ext cx="1694575" cy="6143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100" b="1">
                <a:solidFill>
                  <a:srgbClr val="F2340E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DINERO</a:t>
            </a:r>
            <a:endParaRPr lang="es-AR" sz="2100" b="1">
              <a:solidFill>
                <a:srgbClr val="F2340E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8" name="CuadroTexto 19">
            <a:extLst>
              <a:ext uri="{FF2B5EF4-FFF2-40B4-BE49-F238E27FC236}">
                <a16:creationId xmlns:a16="http://schemas.microsoft.com/office/drawing/2014/main" id="{87AF1C02-355F-4F56-A510-007A7AD7F468}"/>
              </a:ext>
            </a:extLst>
          </p:cNvPr>
          <p:cNvSpPr txBox="1"/>
          <p:nvPr/>
        </p:nvSpPr>
        <p:spPr>
          <a:xfrm>
            <a:off x="4453087" y="2259159"/>
            <a:ext cx="2294397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EXTERIOR</a:t>
            </a:r>
            <a:endParaRPr lang="es-AR" sz="240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9" name="Flecha: cheurón 8">
            <a:extLst>
              <a:ext uri="{FF2B5EF4-FFF2-40B4-BE49-F238E27FC236}">
                <a16:creationId xmlns:a16="http://schemas.microsoft.com/office/drawing/2014/main" id="{89390270-4979-44D3-9A75-3348FB519CE6}"/>
              </a:ext>
            </a:extLst>
          </p:cNvPr>
          <p:cNvSpPr/>
          <p:nvPr/>
        </p:nvSpPr>
        <p:spPr>
          <a:xfrm>
            <a:off x="6932969" y="1863630"/>
            <a:ext cx="637563" cy="556115"/>
          </a:xfrm>
          <a:prstGeom prst="chevron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AR">
              <a:solidFill>
                <a:srgbClr val="00B0F0"/>
              </a:solidFill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CB650602-2FCE-4B31-A15A-0D94F0F1A5DA}"/>
              </a:ext>
            </a:extLst>
          </p:cNvPr>
          <p:cNvSpPr/>
          <p:nvPr/>
        </p:nvSpPr>
        <p:spPr>
          <a:xfrm>
            <a:off x="7707943" y="1648805"/>
            <a:ext cx="2593999" cy="1044000"/>
          </a:xfrm>
          <a:prstGeom prst="roundRect">
            <a:avLst>
              <a:gd name="adj" fmla="val 1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>
                <a:solidFill>
                  <a:schemeClr val="accent4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DEPOSITOS EN UNA CERA</a:t>
            </a:r>
            <a:endParaRPr lang="es-AR" sz="2000">
              <a:solidFill>
                <a:schemeClr val="accent4">
                  <a:lumMod val="75000"/>
                </a:schemeClr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25C95B5A-13FD-3D92-F43C-64A5BBC14BA7}"/>
              </a:ext>
            </a:extLst>
          </p:cNvPr>
          <p:cNvSpPr/>
          <p:nvPr/>
        </p:nvSpPr>
        <p:spPr>
          <a:xfrm>
            <a:off x="2472848" y="3764235"/>
            <a:ext cx="1836000" cy="756000"/>
          </a:xfrm>
          <a:custGeom>
            <a:avLst/>
            <a:gdLst/>
            <a:ahLst/>
            <a:cxnLst/>
            <a:rect l="l" t="t" r="r" b="b"/>
            <a:pathLst>
              <a:path w="943933" h="494147">
                <a:moveTo>
                  <a:pt x="101615" y="0"/>
                </a:moveTo>
                <a:lnTo>
                  <a:pt x="842318" y="0"/>
                </a:lnTo>
                <a:cubicBezTo>
                  <a:pt x="898438" y="0"/>
                  <a:pt x="943933" y="45495"/>
                  <a:pt x="943933" y="101615"/>
                </a:cubicBezTo>
                <a:lnTo>
                  <a:pt x="943933" y="392532"/>
                </a:lnTo>
                <a:cubicBezTo>
                  <a:pt x="943933" y="419482"/>
                  <a:pt x="933227" y="445328"/>
                  <a:pt x="914171" y="464385"/>
                </a:cubicBezTo>
                <a:cubicBezTo>
                  <a:pt x="895114" y="483441"/>
                  <a:pt x="869268" y="494147"/>
                  <a:pt x="842318" y="494147"/>
                </a:cubicBezTo>
                <a:lnTo>
                  <a:pt x="101615" y="494147"/>
                </a:lnTo>
                <a:cubicBezTo>
                  <a:pt x="45495" y="494147"/>
                  <a:pt x="0" y="448653"/>
                  <a:pt x="0" y="392532"/>
                </a:cubicBezTo>
                <a:lnTo>
                  <a:pt x="0" y="101615"/>
                </a:lnTo>
                <a:cubicBezTo>
                  <a:pt x="0" y="45495"/>
                  <a:pt x="45495" y="0"/>
                  <a:pt x="101615" y="0"/>
                </a:cubicBezTo>
                <a:close/>
              </a:path>
            </a:pathLst>
          </a:custGeom>
          <a:solidFill>
            <a:srgbClr val="A4E473"/>
          </a:solidFill>
          <a:ln w="19050">
            <a:solidFill>
              <a:srgbClr val="000000"/>
            </a:solidFill>
          </a:ln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>
                <a:solidFill>
                  <a:schemeClr val="accent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Opciones</a:t>
            </a:r>
            <a:endParaRPr lang="es-AR" sz="2400">
              <a:solidFill>
                <a:schemeClr val="accent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D2F18EB7-B9B6-E557-E8CE-E114D32517BF}"/>
              </a:ext>
            </a:extLst>
          </p:cNvPr>
          <p:cNvSpPr/>
          <p:nvPr/>
        </p:nvSpPr>
        <p:spPr>
          <a:xfrm>
            <a:off x="5681220" y="3402429"/>
            <a:ext cx="4500000" cy="1800000"/>
          </a:xfrm>
          <a:custGeom>
            <a:avLst/>
            <a:gdLst/>
            <a:ahLst/>
            <a:cxnLst/>
            <a:rect l="l" t="t" r="r" b="b"/>
            <a:pathLst>
              <a:path w="2617257" h="853134">
                <a:moveTo>
                  <a:pt x="36648" y="0"/>
                </a:moveTo>
                <a:lnTo>
                  <a:pt x="2580609" y="0"/>
                </a:lnTo>
                <a:cubicBezTo>
                  <a:pt x="2600849" y="0"/>
                  <a:pt x="2617257" y="16408"/>
                  <a:pt x="2617257" y="36648"/>
                </a:cubicBezTo>
                <a:lnTo>
                  <a:pt x="2617257" y="816486"/>
                </a:lnTo>
                <a:cubicBezTo>
                  <a:pt x="2617257" y="836726"/>
                  <a:pt x="2600849" y="853134"/>
                  <a:pt x="2580609" y="853134"/>
                </a:cubicBezTo>
                <a:lnTo>
                  <a:pt x="36648" y="853134"/>
                </a:lnTo>
                <a:cubicBezTo>
                  <a:pt x="16408" y="853134"/>
                  <a:pt x="0" y="836726"/>
                  <a:pt x="0" y="816486"/>
                </a:cubicBezTo>
                <a:lnTo>
                  <a:pt x="0" y="36648"/>
                </a:lnTo>
                <a:cubicBezTo>
                  <a:pt x="0" y="16408"/>
                  <a:pt x="16408" y="0"/>
                  <a:pt x="36648" y="0"/>
                </a:cubicBezTo>
                <a:close/>
              </a:path>
            </a:pathLst>
          </a:custGeom>
          <a:solidFill>
            <a:srgbClr val="E3FDB9"/>
          </a:solidFill>
          <a:ln w="19050">
            <a:solidFill>
              <a:srgbClr val="000000"/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>
                <a:solidFill>
                  <a:schemeClr val="accent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Invertir en instrumentos que indique el DR y los resultados también depositados en la CERA</a:t>
            </a:r>
          </a:p>
          <a:p>
            <a:endParaRPr lang="es-ES">
              <a:solidFill>
                <a:schemeClr val="accent1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endParaRPr lang="es-ES">
              <a:solidFill>
                <a:schemeClr val="accent1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algn="ctr"/>
            <a:r>
              <a:rPr lang="es-ES" b="1">
                <a:solidFill>
                  <a:schemeClr val="accent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NO PAGA IMPUESTO</a:t>
            </a:r>
            <a:endParaRPr lang="es-AR" b="1">
              <a:solidFill>
                <a:schemeClr val="accent1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51F88AA2-B110-A271-0EFB-5D4B86D4AF4B}"/>
              </a:ext>
            </a:extLst>
          </p:cNvPr>
          <p:cNvSpPr/>
          <p:nvPr/>
        </p:nvSpPr>
        <p:spPr>
          <a:xfrm>
            <a:off x="4444939" y="3700595"/>
            <a:ext cx="1044000" cy="972000"/>
          </a:xfrm>
          <a:custGeom>
            <a:avLst/>
            <a:gdLst/>
            <a:ahLst/>
            <a:cxnLst/>
            <a:rect l="l" t="t" r="r" b="b"/>
            <a:pathLst>
              <a:path w="1596959" h="1636974">
                <a:moveTo>
                  <a:pt x="0" y="0"/>
                </a:moveTo>
                <a:lnTo>
                  <a:pt x="1596959" y="0"/>
                </a:lnTo>
                <a:lnTo>
                  <a:pt x="1596959" y="1636974"/>
                </a:lnTo>
                <a:lnTo>
                  <a:pt x="0" y="16369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AR">
              <a:solidFill>
                <a:schemeClr val="accent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66D40F1-C24F-6A27-C4C9-B78A66BC35BB}"/>
              </a:ext>
            </a:extLst>
          </p:cNvPr>
          <p:cNvSpPr txBox="1"/>
          <p:nvPr/>
        </p:nvSpPr>
        <p:spPr>
          <a:xfrm>
            <a:off x="4383765" y="5420011"/>
            <a:ext cx="5918176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Transferidos a cualquier Otro destino antes del 31/12/2025		PAGA 5%</a:t>
            </a:r>
            <a:endParaRPr lang="es-AR" sz="240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4EA9D57C-CA77-3A96-0DC6-39F924518346}"/>
              </a:ext>
            </a:extLst>
          </p:cNvPr>
          <p:cNvGrpSpPr/>
          <p:nvPr/>
        </p:nvGrpSpPr>
        <p:grpSpPr>
          <a:xfrm>
            <a:off x="8015724" y="5855180"/>
            <a:ext cx="396000" cy="324000"/>
            <a:chOff x="3706646" y="633905"/>
            <a:chExt cx="421465" cy="480670"/>
          </a:xfrm>
        </p:grpSpPr>
        <p:sp>
          <p:nvSpPr>
            <p:cNvPr id="22" name="Flecha: a la derecha 21">
              <a:extLst>
                <a:ext uri="{FF2B5EF4-FFF2-40B4-BE49-F238E27FC236}">
                  <a16:creationId xmlns:a16="http://schemas.microsoft.com/office/drawing/2014/main" id="{036E09F0-6A58-91CF-3C55-071A7CCD4883}"/>
                </a:ext>
              </a:extLst>
            </p:cNvPr>
            <p:cNvSpPr/>
            <p:nvPr/>
          </p:nvSpPr>
          <p:spPr>
            <a:xfrm rot="14715">
              <a:off x="3706646" y="633905"/>
              <a:ext cx="421465" cy="48067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B0F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AR"/>
            </a:p>
          </p:txBody>
        </p:sp>
        <p:sp>
          <p:nvSpPr>
            <p:cNvPr id="23" name="Flecha: a la derecha 4">
              <a:extLst>
                <a:ext uri="{FF2B5EF4-FFF2-40B4-BE49-F238E27FC236}">
                  <a16:creationId xmlns:a16="http://schemas.microsoft.com/office/drawing/2014/main" id="{A183F31F-EB3D-2D0E-50AC-A2040A00C750}"/>
                </a:ext>
              </a:extLst>
            </p:cNvPr>
            <p:cNvSpPr txBox="1"/>
            <p:nvPr/>
          </p:nvSpPr>
          <p:spPr>
            <a:xfrm rot="14715">
              <a:off x="3706647" y="729768"/>
              <a:ext cx="295026" cy="288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AR" sz="2000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30DC116E-E384-FAE9-5B40-87672D581C2D}"/>
              </a:ext>
            </a:extLst>
          </p:cNvPr>
          <p:cNvGrpSpPr/>
          <p:nvPr/>
        </p:nvGrpSpPr>
        <p:grpSpPr>
          <a:xfrm rot="5400000">
            <a:off x="7804300" y="4298751"/>
            <a:ext cx="421465" cy="480670"/>
            <a:chOff x="3706646" y="633905"/>
            <a:chExt cx="421465" cy="480670"/>
          </a:xfrm>
        </p:grpSpPr>
        <p:sp>
          <p:nvSpPr>
            <p:cNvPr id="25" name="Flecha: a la derecha 24">
              <a:extLst>
                <a:ext uri="{FF2B5EF4-FFF2-40B4-BE49-F238E27FC236}">
                  <a16:creationId xmlns:a16="http://schemas.microsoft.com/office/drawing/2014/main" id="{8D2384CB-C01C-D71C-60C5-CD88EFFCED5A}"/>
                </a:ext>
              </a:extLst>
            </p:cNvPr>
            <p:cNvSpPr/>
            <p:nvPr/>
          </p:nvSpPr>
          <p:spPr>
            <a:xfrm rot="14715">
              <a:off x="3706646" y="633905"/>
              <a:ext cx="421465" cy="48067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B0F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AR"/>
            </a:p>
          </p:txBody>
        </p:sp>
        <p:sp>
          <p:nvSpPr>
            <p:cNvPr id="26" name="Flecha: a la derecha 4">
              <a:extLst>
                <a:ext uri="{FF2B5EF4-FFF2-40B4-BE49-F238E27FC236}">
                  <a16:creationId xmlns:a16="http://schemas.microsoft.com/office/drawing/2014/main" id="{AAB6A24B-09F8-D71C-0986-A5734495EE54}"/>
                </a:ext>
              </a:extLst>
            </p:cNvPr>
            <p:cNvSpPr txBox="1"/>
            <p:nvPr/>
          </p:nvSpPr>
          <p:spPr>
            <a:xfrm rot="14715">
              <a:off x="3706647" y="729768"/>
              <a:ext cx="295026" cy="2884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AR" sz="2000"/>
            </a:p>
          </p:txBody>
        </p:sp>
      </p:grpSp>
      <p:pic>
        <p:nvPicPr>
          <p:cNvPr id="3" name="Shape 868" descr="3.jpg">
            <a:extLst>
              <a:ext uri="{FF2B5EF4-FFF2-40B4-BE49-F238E27FC236}">
                <a16:creationId xmlns:a16="http://schemas.microsoft.com/office/drawing/2014/main" id="{A87495BD-0618-1E71-6BFC-FAD8283D392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Shape 40">
            <a:extLst>
              <a:ext uri="{FF2B5EF4-FFF2-40B4-BE49-F238E27FC236}">
                <a16:creationId xmlns:a16="http://schemas.microsoft.com/office/drawing/2014/main" id="{26CF4545-B58E-57E3-238B-879681DF949F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13" name="Shape 41">
              <a:extLst>
                <a:ext uri="{FF2B5EF4-FFF2-40B4-BE49-F238E27FC236}">
                  <a16:creationId xmlns:a16="http://schemas.microsoft.com/office/drawing/2014/main" id="{96D22772-4315-3599-4C4D-1E1CD3AD3FF4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42">
              <a:extLst>
                <a:ext uri="{FF2B5EF4-FFF2-40B4-BE49-F238E27FC236}">
                  <a16:creationId xmlns:a16="http://schemas.microsoft.com/office/drawing/2014/main" id="{61D051A4-36BF-8B50-755F-A64CDFE5CE62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43">
              <a:extLst>
                <a:ext uri="{FF2B5EF4-FFF2-40B4-BE49-F238E27FC236}">
                  <a16:creationId xmlns:a16="http://schemas.microsoft.com/office/drawing/2014/main" id="{F281B937-857F-570D-D600-9CBA5DA12FCC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44">
              <a:extLst>
                <a:ext uri="{FF2B5EF4-FFF2-40B4-BE49-F238E27FC236}">
                  <a16:creationId xmlns:a16="http://schemas.microsoft.com/office/drawing/2014/main" id="{7AAE28A6-2C39-D545-4B7E-C49E93803582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45">
              <a:extLst>
                <a:ext uri="{FF2B5EF4-FFF2-40B4-BE49-F238E27FC236}">
                  <a16:creationId xmlns:a16="http://schemas.microsoft.com/office/drawing/2014/main" id="{9050CCF9-F5E6-E1DF-5051-2B28EFA8275C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46">
              <a:extLst>
                <a:ext uri="{FF2B5EF4-FFF2-40B4-BE49-F238E27FC236}">
                  <a16:creationId xmlns:a16="http://schemas.microsoft.com/office/drawing/2014/main" id="{957122BA-B80F-CCEA-B4AE-88F499712042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47">
              <a:extLst>
                <a:ext uri="{FF2B5EF4-FFF2-40B4-BE49-F238E27FC236}">
                  <a16:creationId xmlns:a16="http://schemas.microsoft.com/office/drawing/2014/main" id="{7AD0E3B4-9E4A-163C-6EBB-CAD06CFF5CD9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48">
              <a:extLst>
                <a:ext uri="{FF2B5EF4-FFF2-40B4-BE49-F238E27FC236}">
                  <a16:creationId xmlns:a16="http://schemas.microsoft.com/office/drawing/2014/main" id="{0FF0CC9C-A738-F65C-61F5-A0444E9A11E6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49">
              <a:extLst>
                <a:ext uri="{FF2B5EF4-FFF2-40B4-BE49-F238E27FC236}">
                  <a16:creationId xmlns:a16="http://schemas.microsoft.com/office/drawing/2014/main" id="{C9BA91EA-4FEC-6358-274B-D712CA03CB96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50">
              <a:extLst>
                <a:ext uri="{FF2B5EF4-FFF2-40B4-BE49-F238E27FC236}">
                  <a16:creationId xmlns:a16="http://schemas.microsoft.com/office/drawing/2014/main" id="{87CFE91A-59C2-1A4E-BA9B-15D7B79C24AF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51">
              <a:extLst>
                <a:ext uri="{FF2B5EF4-FFF2-40B4-BE49-F238E27FC236}">
                  <a16:creationId xmlns:a16="http://schemas.microsoft.com/office/drawing/2014/main" id="{B38CA68F-EB6D-8AE4-9D82-DD27FCBFF9AE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Shape 52">
              <a:extLst>
                <a:ext uri="{FF2B5EF4-FFF2-40B4-BE49-F238E27FC236}">
                  <a16:creationId xmlns:a16="http://schemas.microsoft.com/office/drawing/2014/main" id="{E06086D7-5817-3330-9FD9-47DF9408BD13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53">
              <a:extLst>
                <a:ext uri="{FF2B5EF4-FFF2-40B4-BE49-F238E27FC236}">
                  <a16:creationId xmlns:a16="http://schemas.microsoft.com/office/drawing/2014/main" id="{1EEF3ED5-F3DF-8211-DB5C-EBB67E619574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54">
              <a:extLst>
                <a:ext uri="{FF2B5EF4-FFF2-40B4-BE49-F238E27FC236}">
                  <a16:creationId xmlns:a16="http://schemas.microsoft.com/office/drawing/2014/main" id="{40FF61E3-D752-37B6-7546-B7C428D82802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55">
              <a:extLst>
                <a:ext uri="{FF2B5EF4-FFF2-40B4-BE49-F238E27FC236}">
                  <a16:creationId xmlns:a16="http://schemas.microsoft.com/office/drawing/2014/main" id="{C37D9E59-67B4-3677-1E41-AB4E61BBFA7D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56">
              <a:extLst>
                <a:ext uri="{FF2B5EF4-FFF2-40B4-BE49-F238E27FC236}">
                  <a16:creationId xmlns:a16="http://schemas.microsoft.com/office/drawing/2014/main" id="{5CCE09AA-2ABD-1B17-E468-F95663C3740A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Shape 57">
              <a:extLst>
                <a:ext uri="{FF2B5EF4-FFF2-40B4-BE49-F238E27FC236}">
                  <a16:creationId xmlns:a16="http://schemas.microsoft.com/office/drawing/2014/main" id="{F7930CA6-43C8-C971-B6CB-7E2C73DB11B2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Shape 58">
              <a:extLst>
                <a:ext uri="{FF2B5EF4-FFF2-40B4-BE49-F238E27FC236}">
                  <a16:creationId xmlns:a16="http://schemas.microsoft.com/office/drawing/2014/main" id="{63E1FE23-6556-6953-CDE9-7F3DEE2B95E5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Shape 59">
              <a:extLst>
                <a:ext uri="{FF2B5EF4-FFF2-40B4-BE49-F238E27FC236}">
                  <a16:creationId xmlns:a16="http://schemas.microsoft.com/office/drawing/2014/main" id="{561EFD4F-ACEF-A39A-D02C-7EA1CA676A5E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Shape 60">
              <a:extLst>
                <a:ext uri="{FF2B5EF4-FFF2-40B4-BE49-F238E27FC236}">
                  <a16:creationId xmlns:a16="http://schemas.microsoft.com/office/drawing/2014/main" id="{360FAB7D-D0E4-6F47-CE5B-4978D2B3B42B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Shape 61">
              <a:extLst>
                <a:ext uri="{FF2B5EF4-FFF2-40B4-BE49-F238E27FC236}">
                  <a16:creationId xmlns:a16="http://schemas.microsoft.com/office/drawing/2014/main" id="{5713123D-1E99-C7EF-6A05-BCEA14EBD1F0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Shape 62">
              <a:extLst>
                <a:ext uri="{FF2B5EF4-FFF2-40B4-BE49-F238E27FC236}">
                  <a16:creationId xmlns:a16="http://schemas.microsoft.com/office/drawing/2014/main" id="{EE96A17B-6A3D-DAFD-77F7-362A0223C12D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Shape 63">
              <a:extLst>
                <a:ext uri="{FF2B5EF4-FFF2-40B4-BE49-F238E27FC236}">
                  <a16:creationId xmlns:a16="http://schemas.microsoft.com/office/drawing/2014/main" id="{0CF10E8E-2A11-D9DF-0039-320DFF18E799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Shape 64">
              <a:extLst>
                <a:ext uri="{FF2B5EF4-FFF2-40B4-BE49-F238E27FC236}">
                  <a16:creationId xmlns:a16="http://schemas.microsoft.com/office/drawing/2014/main" id="{2764F083-E334-A7E7-AE98-DA8E33514214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Shape 65">
              <a:extLst>
                <a:ext uri="{FF2B5EF4-FFF2-40B4-BE49-F238E27FC236}">
                  <a16:creationId xmlns:a16="http://schemas.microsoft.com/office/drawing/2014/main" id="{EA41E4ED-2C17-A5E8-C2E9-C2C421B7DAA4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Shape 66">
              <a:extLst>
                <a:ext uri="{FF2B5EF4-FFF2-40B4-BE49-F238E27FC236}">
                  <a16:creationId xmlns:a16="http://schemas.microsoft.com/office/drawing/2014/main" id="{64FB4AB7-4262-6CC6-8E2C-24244F76C639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Shape 67">
              <a:extLst>
                <a:ext uri="{FF2B5EF4-FFF2-40B4-BE49-F238E27FC236}">
                  <a16:creationId xmlns:a16="http://schemas.microsoft.com/office/drawing/2014/main" id="{3996D898-42A6-6409-763D-17ABF1E95B1E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Shape 68">
              <a:extLst>
                <a:ext uri="{FF2B5EF4-FFF2-40B4-BE49-F238E27FC236}">
                  <a16:creationId xmlns:a16="http://schemas.microsoft.com/office/drawing/2014/main" id="{46E76909-D457-8294-357E-DA0B7FC4B8D8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Shape 69">
              <a:extLst>
                <a:ext uri="{FF2B5EF4-FFF2-40B4-BE49-F238E27FC236}">
                  <a16:creationId xmlns:a16="http://schemas.microsoft.com/office/drawing/2014/main" id="{B667A086-8D8E-108A-8B69-FD3C5C108030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2" name="Marcador de número de diapositiva 34">
            <a:extLst>
              <a:ext uri="{FF2B5EF4-FFF2-40B4-BE49-F238E27FC236}">
                <a16:creationId xmlns:a16="http://schemas.microsoft.com/office/drawing/2014/main" id="{03040B9A-34DD-8E6A-307D-1F28E3000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36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26852706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74;p35">
            <a:extLst>
              <a:ext uri="{FF2B5EF4-FFF2-40B4-BE49-F238E27FC236}">
                <a16:creationId xmlns:a16="http://schemas.microsoft.com/office/drawing/2014/main" id="{5D6D7A3D-CBFF-0B9D-3A62-999959CE0FE6}"/>
              </a:ext>
            </a:extLst>
          </p:cNvPr>
          <p:cNvSpPr txBox="1">
            <a:spLocks/>
          </p:cNvSpPr>
          <p:nvPr/>
        </p:nvSpPr>
        <p:spPr>
          <a:xfrm>
            <a:off x="1143001" y="13184"/>
            <a:ext cx="9901323" cy="1080000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000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Blanqueo</a:t>
            </a:r>
            <a:r>
              <a:rPr lang="es-ES" sz="3000" cap="small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. </a:t>
            </a:r>
            <a:r>
              <a:rPr lang="es-ES" sz="2600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Supuestos especiales</a:t>
            </a: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ECB9194C-8C80-F36E-C59D-D1B291B7C908}"/>
              </a:ext>
            </a:extLst>
          </p:cNvPr>
          <p:cNvSpPr/>
          <p:nvPr/>
        </p:nvSpPr>
        <p:spPr>
          <a:xfrm>
            <a:off x="2038636" y="4463759"/>
            <a:ext cx="8280000" cy="1152000"/>
          </a:xfrm>
          <a:prstGeom prst="rect">
            <a:avLst/>
          </a:prstGeom>
          <a:solidFill>
            <a:srgbClr val="3EDAD8">
              <a:alpha val="29804"/>
            </a:srgbClr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CA73948B-0F33-6A0A-EC51-65F4EEBCE34A}"/>
              </a:ext>
            </a:extLst>
          </p:cNvPr>
          <p:cNvSpPr/>
          <p:nvPr/>
        </p:nvSpPr>
        <p:spPr>
          <a:xfrm>
            <a:off x="2038636" y="1834334"/>
            <a:ext cx="8280000" cy="1152000"/>
          </a:xfrm>
          <a:prstGeom prst="rect">
            <a:avLst/>
          </a:prstGeom>
          <a:solidFill>
            <a:srgbClr val="3EDAD8">
              <a:alpha val="29804"/>
            </a:srgbClr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6E896A4C-6407-B941-A898-4EE67A687EE5}"/>
              </a:ext>
            </a:extLst>
          </p:cNvPr>
          <p:cNvSpPr/>
          <p:nvPr/>
        </p:nvSpPr>
        <p:spPr>
          <a:xfrm>
            <a:off x="2038636" y="3156950"/>
            <a:ext cx="8280000" cy="1152000"/>
          </a:xfrm>
          <a:prstGeom prst="rect">
            <a:avLst/>
          </a:prstGeom>
          <a:solidFill>
            <a:srgbClr val="92D050">
              <a:alpha val="29804"/>
            </a:srgbClr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1BEBE4C6-EBA4-AFE6-59BE-462EB831B7A5}"/>
              </a:ext>
            </a:extLst>
          </p:cNvPr>
          <p:cNvSpPr/>
          <p:nvPr/>
        </p:nvSpPr>
        <p:spPr>
          <a:xfrm>
            <a:off x="2449886" y="1878702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2060572" h="2060572">
                <a:moveTo>
                  <a:pt x="0" y="0"/>
                </a:moveTo>
                <a:lnTo>
                  <a:pt x="2060573" y="0"/>
                </a:lnTo>
                <a:lnTo>
                  <a:pt x="2060573" y="2060572"/>
                </a:lnTo>
                <a:lnTo>
                  <a:pt x="0" y="20605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028C329A-A41A-4AF6-964B-8FC469D48919}"/>
              </a:ext>
            </a:extLst>
          </p:cNvPr>
          <p:cNvSpPr/>
          <p:nvPr/>
        </p:nvSpPr>
        <p:spPr>
          <a:xfrm>
            <a:off x="2449886" y="3199607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2152022" h="2152022">
                <a:moveTo>
                  <a:pt x="0" y="0"/>
                </a:moveTo>
                <a:lnTo>
                  <a:pt x="2152022" y="0"/>
                </a:lnTo>
                <a:lnTo>
                  <a:pt x="2152022" y="2152022"/>
                </a:lnTo>
                <a:lnTo>
                  <a:pt x="0" y="21520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84957688-1C16-B422-BA91-1F5597C7FEBC}"/>
              </a:ext>
            </a:extLst>
          </p:cNvPr>
          <p:cNvSpPr/>
          <p:nvPr/>
        </p:nvSpPr>
        <p:spPr>
          <a:xfrm>
            <a:off x="2451178" y="4504615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2060572" h="2060572">
                <a:moveTo>
                  <a:pt x="0" y="0"/>
                </a:moveTo>
                <a:lnTo>
                  <a:pt x="2060573" y="0"/>
                </a:lnTo>
                <a:lnTo>
                  <a:pt x="2060573" y="2060572"/>
                </a:lnTo>
                <a:lnTo>
                  <a:pt x="0" y="20605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B3A8E742-5553-E43D-1A22-2591BE6C942E}"/>
              </a:ext>
            </a:extLst>
          </p:cNvPr>
          <p:cNvSpPr txBox="1"/>
          <p:nvPr/>
        </p:nvSpPr>
        <p:spPr>
          <a:xfrm>
            <a:off x="3941136" y="1931868"/>
            <a:ext cx="6120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pc="169">
                <a:solidFill>
                  <a:srgbClr val="191919"/>
                </a:solidFill>
                <a:latin typeface="Fredoka One" panose="02000000000000000000" pitchFamily="2" charset="0"/>
              </a:rPr>
              <a:t>La </a:t>
            </a:r>
            <a:r>
              <a:rPr lang="en-US" sz="2000" spc="169" err="1">
                <a:solidFill>
                  <a:srgbClr val="191919"/>
                </a:solidFill>
                <a:latin typeface="Fredoka One" panose="02000000000000000000" pitchFamily="2" charset="0"/>
              </a:rPr>
              <a:t>adquisición</a:t>
            </a:r>
            <a:r>
              <a:rPr lang="en-US" sz="2000" spc="169">
                <a:solidFill>
                  <a:srgbClr val="191919"/>
                </a:solidFill>
                <a:latin typeface="Fredoka One" panose="02000000000000000000" pitchFamily="2" charset="0"/>
              </a:rPr>
              <a:t> de Certif. de </a:t>
            </a:r>
            <a:r>
              <a:rPr lang="en-US" sz="2000" spc="169" err="1">
                <a:solidFill>
                  <a:srgbClr val="191919"/>
                </a:solidFill>
                <a:latin typeface="Fredoka One" panose="02000000000000000000" pitchFamily="2" charset="0"/>
              </a:rPr>
              <a:t>Participación</a:t>
            </a:r>
            <a:r>
              <a:rPr lang="en-US" sz="2000" spc="169">
                <a:solidFill>
                  <a:srgbClr val="191919"/>
                </a:solidFill>
                <a:latin typeface="Fredoka One" panose="02000000000000000000" pitchFamily="2" charset="0"/>
              </a:rPr>
              <a:t> o </a:t>
            </a:r>
            <a:r>
              <a:rPr lang="en-US" sz="2000" spc="169" err="1">
                <a:solidFill>
                  <a:srgbClr val="191919"/>
                </a:solidFill>
                <a:latin typeface="Fredoka One" panose="02000000000000000000" pitchFamily="2" charset="0"/>
              </a:rPr>
              <a:t>Título</a:t>
            </a:r>
            <a:r>
              <a:rPr lang="en-US" sz="2000" spc="169">
                <a:solidFill>
                  <a:srgbClr val="191919"/>
                </a:solidFill>
                <a:latin typeface="Fredoka One" panose="02000000000000000000" pitchFamily="2" charset="0"/>
              </a:rPr>
              <a:t> de </a:t>
            </a:r>
            <a:r>
              <a:rPr lang="en-US" sz="2000" spc="169" err="1">
                <a:solidFill>
                  <a:srgbClr val="191919"/>
                </a:solidFill>
                <a:latin typeface="Fredoka One" panose="02000000000000000000" pitchFamily="2" charset="0"/>
              </a:rPr>
              <a:t>Deuda</a:t>
            </a:r>
            <a:r>
              <a:rPr lang="en-US" sz="2000" spc="169">
                <a:solidFill>
                  <a:srgbClr val="191919"/>
                </a:solidFill>
                <a:latin typeface="Fredoka One" panose="02000000000000000000" pitchFamily="2" charset="0"/>
              </a:rPr>
              <a:t> de </a:t>
            </a:r>
            <a:r>
              <a:rPr lang="en-US" sz="2000" spc="169" err="1">
                <a:solidFill>
                  <a:srgbClr val="191919"/>
                </a:solidFill>
                <a:latin typeface="Fredoka One" panose="02000000000000000000" pitchFamily="2" charset="0"/>
              </a:rPr>
              <a:t>Fideicomisos</a:t>
            </a:r>
            <a:r>
              <a:rPr lang="en-US" sz="2000" spc="169">
                <a:solidFill>
                  <a:srgbClr val="191919"/>
                </a:solidFill>
                <a:latin typeface="Fredoka One" panose="02000000000000000000" pitchFamily="2" charset="0"/>
              </a:rPr>
              <a:t> de </a:t>
            </a:r>
            <a:r>
              <a:rPr lang="en-US" sz="2000" spc="169" err="1">
                <a:solidFill>
                  <a:srgbClr val="191919"/>
                </a:solidFill>
                <a:latin typeface="Fredoka One" panose="02000000000000000000" pitchFamily="2" charset="0"/>
              </a:rPr>
              <a:t>Inversión</a:t>
            </a:r>
            <a:r>
              <a:rPr lang="en-US" sz="2000" spc="169">
                <a:solidFill>
                  <a:srgbClr val="191919"/>
                </a:solidFill>
                <a:latin typeface="Fredoka One" panose="02000000000000000000" pitchFamily="2" charset="0"/>
              </a:rPr>
              <a:t> </a:t>
            </a:r>
            <a:r>
              <a:rPr lang="en-US" sz="2000" spc="169" err="1">
                <a:solidFill>
                  <a:srgbClr val="191919"/>
                </a:solidFill>
                <a:latin typeface="Fredoka One" panose="02000000000000000000" pitchFamily="2" charset="0"/>
              </a:rPr>
              <a:t>productiva</a:t>
            </a:r>
            <a:r>
              <a:rPr lang="en-US" sz="2000" spc="169">
                <a:solidFill>
                  <a:srgbClr val="191919"/>
                </a:solidFill>
                <a:latin typeface="Fredoka One" panose="02000000000000000000" pitchFamily="2" charset="0"/>
              </a:rPr>
              <a:t> hasta </a:t>
            </a:r>
            <a:r>
              <a:rPr lang="en-US" sz="2000" spc="169" err="1">
                <a:solidFill>
                  <a:srgbClr val="191919"/>
                </a:solidFill>
                <a:latin typeface="Fredoka One" panose="02000000000000000000" pitchFamily="2" charset="0"/>
              </a:rPr>
              <a:t>el</a:t>
            </a:r>
            <a:r>
              <a:rPr lang="en-US" sz="2000" spc="169">
                <a:solidFill>
                  <a:srgbClr val="191919"/>
                </a:solidFill>
                <a:latin typeface="Fredoka One" panose="02000000000000000000" pitchFamily="2" charset="0"/>
              </a:rPr>
              <a:t> 31/12/2025.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56518337-D823-44C7-AC63-C9E69CCBB461}"/>
              </a:ext>
            </a:extLst>
          </p:cNvPr>
          <p:cNvSpPr txBox="1"/>
          <p:nvPr/>
        </p:nvSpPr>
        <p:spPr>
          <a:xfrm>
            <a:off x="3941136" y="3302072"/>
            <a:ext cx="6120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pc="169" err="1">
                <a:solidFill>
                  <a:srgbClr val="191919"/>
                </a:solidFill>
                <a:latin typeface="Fredoka One" panose="02000000000000000000" pitchFamily="2" charset="0"/>
              </a:rPr>
              <a:t>Suscripción</a:t>
            </a:r>
            <a:r>
              <a:rPr lang="en-US" sz="2000" spc="169">
                <a:solidFill>
                  <a:srgbClr val="191919"/>
                </a:solidFill>
                <a:latin typeface="Fredoka One" panose="02000000000000000000" pitchFamily="2" charset="0"/>
              </a:rPr>
              <a:t> o </a:t>
            </a:r>
            <a:r>
              <a:rPr lang="en-US" sz="2000" spc="169" err="1">
                <a:solidFill>
                  <a:srgbClr val="191919"/>
                </a:solidFill>
                <a:latin typeface="Fredoka One" panose="02000000000000000000" pitchFamily="2" charset="0"/>
              </a:rPr>
              <a:t>adquisición</a:t>
            </a:r>
            <a:r>
              <a:rPr lang="en-US" sz="2000" spc="169">
                <a:solidFill>
                  <a:srgbClr val="191919"/>
                </a:solidFill>
                <a:latin typeface="Fredoka One" panose="02000000000000000000" pitchFamily="2" charset="0"/>
              </a:rPr>
              <a:t> de </a:t>
            </a:r>
            <a:r>
              <a:rPr lang="en-US" sz="2000" spc="169" err="1">
                <a:solidFill>
                  <a:srgbClr val="191919"/>
                </a:solidFill>
                <a:latin typeface="Fredoka One" panose="02000000000000000000" pitchFamily="2" charset="0"/>
              </a:rPr>
              <a:t>Cuotapartes</a:t>
            </a:r>
            <a:r>
              <a:rPr lang="en-US" sz="2000" spc="169">
                <a:solidFill>
                  <a:srgbClr val="191919"/>
                </a:solidFill>
                <a:latin typeface="Fredoka One" panose="02000000000000000000" pitchFamily="2" charset="0"/>
              </a:rPr>
              <a:t> de FCI s/</a:t>
            </a:r>
            <a:r>
              <a:rPr lang="en-US" sz="2000" spc="169" err="1">
                <a:solidFill>
                  <a:srgbClr val="191919"/>
                </a:solidFill>
                <a:latin typeface="Fredoka One" panose="02000000000000000000" pitchFamily="2" charset="0"/>
              </a:rPr>
              <a:t>reglamentación</a:t>
            </a:r>
            <a:r>
              <a:rPr lang="en-US" sz="2000" spc="169">
                <a:solidFill>
                  <a:srgbClr val="191919"/>
                </a:solidFill>
                <a:latin typeface="Fredoka One" panose="02000000000000000000" pitchFamily="2" charset="0"/>
              </a:rPr>
              <a:t>, </a:t>
            </a:r>
            <a:r>
              <a:rPr lang="en-US" sz="2000" spc="169" err="1">
                <a:solidFill>
                  <a:srgbClr val="191919"/>
                </a:solidFill>
                <a:latin typeface="Fredoka One" panose="02000000000000000000" pitchFamily="2" charset="0"/>
              </a:rPr>
              <a:t>invertidos</a:t>
            </a:r>
            <a:r>
              <a:rPr lang="en-US" sz="2000" spc="169">
                <a:solidFill>
                  <a:srgbClr val="191919"/>
                </a:solidFill>
                <a:latin typeface="Fredoka One" panose="02000000000000000000" pitchFamily="2" charset="0"/>
              </a:rPr>
              <a:t> hasta </a:t>
            </a:r>
            <a:r>
              <a:rPr lang="en-US" sz="2000" spc="169" err="1">
                <a:solidFill>
                  <a:srgbClr val="191919"/>
                </a:solidFill>
                <a:latin typeface="Fredoka One" panose="02000000000000000000" pitchFamily="2" charset="0"/>
              </a:rPr>
              <a:t>el</a:t>
            </a:r>
            <a:r>
              <a:rPr lang="en-US" sz="2000" spc="169">
                <a:solidFill>
                  <a:srgbClr val="191919"/>
                </a:solidFill>
                <a:latin typeface="Fredoka One" panose="02000000000000000000" pitchFamily="2" charset="0"/>
              </a:rPr>
              <a:t> 31/12/2025.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88ED6B4C-2614-D59D-D75F-F5EA13F09DEE}"/>
              </a:ext>
            </a:extLst>
          </p:cNvPr>
          <p:cNvSpPr txBox="1"/>
          <p:nvPr/>
        </p:nvSpPr>
        <p:spPr>
          <a:xfrm>
            <a:off x="3941136" y="4921017"/>
            <a:ext cx="612000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pc="169">
                <a:solidFill>
                  <a:srgbClr val="191919"/>
                </a:solidFill>
                <a:latin typeface="Fredoka One" panose="02000000000000000000" pitchFamily="2" charset="0"/>
              </a:rPr>
              <a:t>PEN </a:t>
            </a:r>
            <a:r>
              <a:rPr lang="en-US" sz="2000" spc="169" err="1">
                <a:solidFill>
                  <a:srgbClr val="191919"/>
                </a:solidFill>
                <a:latin typeface="Fredoka One" panose="02000000000000000000" pitchFamily="2" charset="0"/>
              </a:rPr>
              <a:t>podrá</a:t>
            </a:r>
            <a:r>
              <a:rPr lang="en-US" sz="2000" spc="169">
                <a:solidFill>
                  <a:srgbClr val="191919"/>
                </a:solidFill>
                <a:latin typeface="Fredoka One" panose="02000000000000000000" pitchFamily="2" charset="0"/>
              </a:rPr>
              <a:t> </a:t>
            </a:r>
            <a:r>
              <a:rPr lang="en-US" sz="2000" spc="169" err="1">
                <a:solidFill>
                  <a:srgbClr val="191919"/>
                </a:solidFill>
                <a:latin typeface="Fredoka One" panose="02000000000000000000" pitchFamily="2" charset="0"/>
              </a:rPr>
              <a:t>adicionar</a:t>
            </a:r>
            <a:r>
              <a:rPr lang="en-US" sz="2000" spc="169">
                <a:solidFill>
                  <a:srgbClr val="191919"/>
                </a:solidFill>
                <a:latin typeface="Fredoka One" panose="02000000000000000000" pitchFamily="2" charset="0"/>
              </a:rPr>
              <a:t> </a:t>
            </a:r>
            <a:r>
              <a:rPr lang="en-US" sz="2000" spc="169" err="1">
                <a:solidFill>
                  <a:srgbClr val="191919"/>
                </a:solidFill>
                <a:latin typeface="Fredoka One" panose="02000000000000000000" pitchFamily="2" charset="0"/>
              </a:rPr>
              <a:t>otros</a:t>
            </a:r>
            <a:r>
              <a:rPr lang="en-US" sz="2000" spc="169">
                <a:solidFill>
                  <a:srgbClr val="191919"/>
                </a:solidFill>
                <a:latin typeface="Fredoka One" panose="02000000000000000000" pitchFamily="2" charset="0"/>
              </a:rPr>
              <a:t> </a:t>
            </a:r>
            <a:r>
              <a:rPr lang="en-US" sz="2000" spc="169" err="1">
                <a:solidFill>
                  <a:srgbClr val="191919"/>
                </a:solidFill>
                <a:latin typeface="Fredoka One" panose="02000000000000000000" pitchFamily="2" charset="0"/>
              </a:rPr>
              <a:t>destinos</a:t>
            </a:r>
            <a:r>
              <a:rPr lang="en-US" sz="2000" spc="169">
                <a:solidFill>
                  <a:srgbClr val="191919"/>
                </a:solidFill>
                <a:latin typeface="Fredoka One" panose="02000000000000000000" pitchFamily="2" charset="0"/>
              </a:rPr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991856C-B1F4-B406-AAE7-8010B65D9579}"/>
              </a:ext>
            </a:extLst>
          </p:cNvPr>
          <p:cNvSpPr txBox="1"/>
          <p:nvPr/>
        </p:nvSpPr>
        <p:spPr>
          <a:xfrm>
            <a:off x="1152750" y="5864183"/>
            <a:ext cx="988182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>
                <a:solidFill>
                  <a:schemeClr val="accent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SI LOS FONDOS SON TRANSFERIDOS A PARTIR DEL 01/01/2026 NO SE PAGARÁ EL IMPUESTO.</a:t>
            </a:r>
            <a:endParaRPr lang="es-AR" b="1">
              <a:solidFill>
                <a:schemeClr val="accent1"/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18" name="91 CuadroTexto">
            <a:extLst>
              <a:ext uri="{FF2B5EF4-FFF2-40B4-BE49-F238E27FC236}">
                <a16:creationId xmlns:a16="http://schemas.microsoft.com/office/drawing/2014/main" id="{4783A344-5773-56C0-76CB-EEA1C5417748}"/>
              </a:ext>
            </a:extLst>
          </p:cNvPr>
          <p:cNvSpPr txBox="1"/>
          <p:nvPr/>
        </p:nvSpPr>
        <p:spPr>
          <a:xfrm>
            <a:off x="1450961" y="1187454"/>
            <a:ext cx="9285401" cy="41611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es-ES" sz="2000" b="1">
                <a:solidFill>
                  <a:srgbClr val="7030A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No paga Impuesto especial:</a:t>
            </a:r>
          </a:p>
        </p:txBody>
      </p:sp>
      <p:pic>
        <p:nvPicPr>
          <p:cNvPr id="3" name="Shape 868" descr="3.jpg">
            <a:extLst>
              <a:ext uri="{FF2B5EF4-FFF2-40B4-BE49-F238E27FC236}">
                <a16:creationId xmlns:a16="http://schemas.microsoft.com/office/drawing/2014/main" id="{D43C16E5-2CB8-78BC-4EAC-9AAE9A71201B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r="82917"/>
          <a:stretch/>
        </p:blipFill>
        <p:spPr>
          <a:xfrm>
            <a:off x="0" y="13184"/>
            <a:ext cx="896549" cy="133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Shape 40">
            <a:extLst>
              <a:ext uri="{FF2B5EF4-FFF2-40B4-BE49-F238E27FC236}">
                <a16:creationId xmlns:a16="http://schemas.microsoft.com/office/drawing/2014/main" id="{62329DA1-A15E-74C5-E147-9303B8595FB6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14" name="Shape 41">
              <a:extLst>
                <a:ext uri="{FF2B5EF4-FFF2-40B4-BE49-F238E27FC236}">
                  <a16:creationId xmlns:a16="http://schemas.microsoft.com/office/drawing/2014/main" id="{4C65FADA-7A34-3D85-9C73-D3F1B0EE2CAF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42">
              <a:extLst>
                <a:ext uri="{FF2B5EF4-FFF2-40B4-BE49-F238E27FC236}">
                  <a16:creationId xmlns:a16="http://schemas.microsoft.com/office/drawing/2014/main" id="{D868908E-C8EA-4342-CE33-145F4F3EF4FA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43">
              <a:extLst>
                <a:ext uri="{FF2B5EF4-FFF2-40B4-BE49-F238E27FC236}">
                  <a16:creationId xmlns:a16="http://schemas.microsoft.com/office/drawing/2014/main" id="{9647EFCC-8368-399C-5FE3-447B4089535B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44">
              <a:extLst>
                <a:ext uri="{FF2B5EF4-FFF2-40B4-BE49-F238E27FC236}">
                  <a16:creationId xmlns:a16="http://schemas.microsoft.com/office/drawing/2014/main" id="{B92CCDB6-5344-C414-9DD1-FDB44B0AD7DA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45">
              <a:extLst>
                <a:ext uri="{FF2B5EF4-FFF2-40B4-BE49-F238E27FC236}">
                  <a16:creationId xmlns:a16="http://schemas.microsoft.com/office/drawing/2014/main" id="{42F2E790-AF9D-4B39-D17D-9ED452234076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46">
              <a:extLst>
                <a:ext uri="{FF2B5EF4-FFF2-40B4-BE49-F238E27FC236}">
                  <a16:creationId xmlns:a16="http://schemas.microsoft.com/office/drawing/2014/main" id="{B4E7B73A-8EF0-27E2-4EBF-573C083F4730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47">
              <a:extLst>
                <a:ext uri="{FF2B5EF4-FFF2-40B4-BE49-F238E27FC236}">
                  <a16:creationId xmlns:a16="http://schemas.microsoft.com/office/drawing/2014/main" id="{EE54C16F-6587-4F8F-B17A-D82ECED04596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48">
              <a:extLst>
                <a:ext uri="{FF2B5EF4-FFF2-40B4-BE49-F238E27FC236}">
                  <a16:creationId xmlns:a16="http://schemas.microsoft.com/office/drawing/2014/main" id="{48DC6206-3DB1-69C6-560D-B71765C3624B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49">
              <a:extLst>
                <a:ext uri="{FF2B5EF4-FFF2-40B4-BE49-F238E27FC236}">
                  <a16:creationId xmlns:a16="http://schemas.microsoft.com/office/drawing/2014/main" id="{6D15A893-1B21-52E4-9CD7-0661464904F7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50">
              <a:extLst>
                <a:ext uri="{FF2B5EF4-FFF2-40B4-BE49-F238E27FC236}">
                  <a16:creationId xmlns:a16="http://schemas.microsoft.com/office/drawing/2014/main" id="{A7A281CC-C69A-6F0C-C18B-942FDD47CC46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51">
              <a:extLst>
                <a:ext uri="{FF2B5EF4-FFF2-40B4-BE49-F238E27FC236}">
                  <a16:creationId xmlns:a16="http://schemas.microsoft.com/office/drawing/2014/main" id="{AE346F33-1297-5B4A-A647-E2E47AE1B7BC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52">
              <a:extLst>
                <a:ext uri="{FF2B5EF4-FFF2-40B4-BE49-F238E27FC236}">
                  <a16:creationId xmlns:a16="http://schemas.microsoft.com/office/drawing/2014/main" id="{39DA5B73-19D4-A064-AEDF-7F4777544209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53">
              <a:extLst>
                <a:ext uri="{FF2B5EF4-FFF2-40B4-BE49-F238E27FC236}">
                  <a16:creationId xmlns:a16="http://schemas.microsoft.com/office/drawing/2014/main" id="{DCCEC17F-56B4-7072-6AA2-2B5EA0FB9C87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54">
              <a:extLst>
                <a:ext uri="{FF2B5EF4-FFF2-40B4-BE49-F238E27FC236}">
                  <a16:creationId xmlns:a16="http://schemas.microsoft.com/office/drawing/2014/main" id="{F6AF3261-F489-02E8-B2B1-C8B4FA4915C8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55">
              <a:extLst>
                <a:ext uri="{FF2B5EF4-FFF2-40B4-BE49-F238E27FC236}">
                  <a16:creationId xmlns:a16="http://schemas.microsoft.com/office/drawing/2014/main" id="{23770D2C-3632-5F78-1562-EB5E32EC5714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56">
              <a:extLst>
                <a:ext uri="{FF2B5EF4-FFF2-40B4-BE49-F238E27FC236}">
                  <a16:creationId xmlns:a16="http://schemas.microsoft.com/office/drawing/2014/main" id="{7C8A8E70-3F20-EA5F-2975-6F928740E850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Shape 57">
              <a:extLst>
                <a:ext uri="{FF2B5EF4-FFF2-40B4-BE49-F238E27FC236}">
                  <a16:creationId xmlns:a16="http://schemas.microsoft.com/office/drawing/2014/main" id="{6A045E33-4DA0-A894-CC45-90968600B48C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58">
              <a:extLst>
                <a:ext uri="{FF2B5EF4-FFF2-40B4-BE49-F238E27FC236}">
                  <a16:creationId xmlns:a16="http://schemas.microsoft.com/office/drawing/2014/main" id="{710A80FC-F22A-A579-482D-25B021AD616D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59">
              <a:extLst>
                <a:ext uri="{FF2B5EF4-FFF2-40B4-BE49-F238E27FC236}">
                  <a16:creationId xmlns:a16="http://schemas.microsoft.com/office/drawing/2014/main" id="{AF247CAA-ACDC-8234-52A1-005839666ECB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60">
              <a:extLst>
                <a:ext uri="{FF2B5EF4-FFF2-40B4-BE49-F238E27FC236}">
                  <a16:creationId xmlns:a16="http://schemas.microsoft.com/office/drawing/2014/main" id="{1AFA3137-B4AF-08B4-A5C0-6F6D4A18AAC9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61">
              <a:extLst>
                <a:ext uri="{FF2B5EF4-FFF2-40B4-BE49-F238E27FC236}">
                  <a16:creationId xmlns:a16="http://schemas.microsoft.com/office/drawing/2014/main" id="{22D4358A-F838-E1EB-D4DE-34C64ED0AD36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Shape 62">
              <a:extLst>
                <a:ext uri="{FF2B5EF4-FFF2-40B4-BE49-F238E27FC236}">
                  <a16:creationId xmlns:a16="http://schemas.microsoft.com/office/drawing/2014/main" id="{7F18D32C-86A0-4BC7-B910-CC7051F9FD7A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Shape 63">
              <a:extLst>
                <a:ext uri="{FF2B5EF4-FFF2-40B4-BE49-F238E27FC236}">
                  <a16:creationId xmlns:a16="http://schemas.microsoft.com/office/drawing/2014/main" id="{AB985814-7414-A3B9-FCD8-345FC770BD15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Shape 64">
              <a:extLst>
                <a:ext uri="{FF2B5EF4-FFF2-40B4-BE49-F238E27FC236}">
                  <a16:creationId xmlns:a16="http://schemas.microsoft.com/office/drawing/2014/main" id="{F903B92F-803D-C54B-CA8F-F7D398404356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Shape 65">
              <a:extLst>
                <a:ext uri="{FF2B5EF4-FFF2-40B4-BE49-F238E27FC236}">
                  <a16:creationId xmlns:a16="http://schemas.microsoft.com/office/drawing/2014/main" id="{D759048B-DEF1-A70B-AA36-2CDA822CD5FA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Shape 66">
              <a:extLst>
                <a:ext uri="{FF2B5EF4-FFF2-40B4-BE49-F238E27FC236}">
                  <a16:creationId xmlns:a16="http://schemas.microsoft.com/office/drawing/2014/main" id="{27EBE0EF-C9B1-1839-4289-A6681C5BC2DC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Shape 67">
              <a:extLst>
                <a:ext uri="{FF2B5EF4-FFF2-40B4-BE49-F238E27FC236}">
                  <a16:creationId xmlns:a16="http://schemas.microsoft.com/office/drawing/2014/main" id="{A60A7E12-6B2C-9B22-338C-DE17F3632591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Shape 68">
              <a:extLst>
                <a:ext uri="{FF2B5EF4-FFF2-40B4-BE49-F238E27FC236}">
                  <a16:creationId xmlns:a16="http://schemas.microsoft.com/office/drawing/2014/main" id="{1483BC9B-D18B-01C8-8D90-6C387E857E79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Shape 69">
              <a:extLst>
                <a:ext uri="{FF2B5EF4-FFF2-40B4-BE49-F238E27FC236}">
                  <a16:creationId xmlns:a16="http://schemas.microsoft.com/office/drawing/2014/main" id="{91296E51-06D4-914B-D96E-DA4FDC86634B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7" name="Marcador de número de diapositiva 34">
            <a:extLst>
              <a:ext uri="{FF2B5EF4-FFF2-40B4-BE49-F238E27FC236}">
                <a16:creationId xmlns:a16="http://schemas.microsoft.com/office/drawing/2014/main" id="{81245841-322A-7176-B844-E356BC975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37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36956572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74;p35">
            <a:extLst>
              <a:ext uri="{FF2B5EF4-FFF2-40B4-BE49-F238E27FC236}">
                <a16:creationId xmlns:a16="http://schemas.microsoft.com/office/drawing/2014/main" id="{E2B46854-F05D-0156-6721-778D41B144BD}"/>
              </a:ext>
            </a:extLst>
          </p:cNvPr>
          <p:cNvSpPr txBox="1">
            <a:spLocks/>
          </p:cNvSpPr>
          <p:nvPr/>
        </p:nvSpPr>
        <p:spPr>
          <a:xfrm>
            <a:off x="1143001" y="3757"/>
            <a:ext cx="9901323" cy="1080000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0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Blanqueo</a:t>
            </a:r>
            <a:r>
              <a:rPr lang="es-ES" sz="3000" b="1" cap="small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. </a:t>
            </a:r>
            <a:r>
              <a:rPr lang="es-ES" sz="2600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Supuestos especiales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5FB14787-0ED2-4915-11EE-116274552005}"/>
              </a:ext>
            </a:extLst>
          </p:cNvPr>
          <p:cNvGrpSpPr/>
          <p:nvPr/>
        </p:nvGrpSpPr>
        <p:grpSpPr>
          <a:xfrm>
            <a:off x="3485273" y="1304528"/>
            <a:ext cx="7020000" cy="3620297"/>
            <a:chOff x="0" y="-155675"/>
            <a:chExt cx="2676819" cy="879475"/>
          </a:xfrm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79DD196F-4BD6-4803-1B87-48780A1D2D62}"/>
                </a:ext>
              </a:extLst>
            </p:cNvPr>
            <p:cNvSpPr/>
            <p:nvPr/>
          </p:nvSpPr>
          <p:spPr>
            <a:xfrm>
              <a:off x="0" y="-69323"/>
              <a:ext cx="2625375" cy="707412"/>
            </a:xfrm>
            <a:custGeom>
              <a:avLst/>
              <a:gdLst/>
              <a:ahLst/>
              <a:cxnLst/>
              <a:rect l="l" t="t" r="r" b="b"/>
              <a:pathLst>
                <a:path w="2617257" h="575538">
                  <a:moveTo>
                    <a:pt x="36648" y="0"/>
                  </a:moveTo>
                  <a:lnTo>
                    <a:pt x="2580609" y="0"/>
                  </a:lnTo>
                  <a:cubicBezTo>
                    <a:pt x="2600849" y="0"/>
                    <a:pt x="2617257" y="16408"/>
                    <a:pt x="2617257" y="36648"/>
                  </a:cubicBezTo>
                  <a:lnTo>
                    <a:pt x="2617257" y="538890"/>
                  </a:lnTo>
                  <a:cubicBezTo>
                    <a:pt x="2617257" y="559130"/>
                    <a:pt x="2600849" y="575538"/>
                    <a:pt x="2580609" y="575538"/>
                  </a:cubicBezTo>
                  <a:lnTo>
                    <a:pt x="36648" y="575538"/>
                  </a:lnTo>
                  <a:cubicBezTo>
                    <a:pt x="16408" y="575538"/>
                    <a:pt x="0" y="559130"/>
                    <a:pt x="0" y="538890"/>
                  </a:cubicBezTo>
                  <a:lnTo>
                    <a:pt x="0" y="36648"/>
                  </a:lnTo>
                  <a:cubicBezTo>
                    <a:pt x="0" y="16408"/>
                    <a:pt x="16408" y="0"/>
                    <a:pt x="36648" y="0"/>
                  </a:cubicBezTo>
                  <a:close/>
                </a:path>
              </a:pathLst>
            </a:custGeom>
            <a:solidFill>
              <a:srgbClr val="EDEDED"/>
            </a:solidFill>
            <a:ln w="19050">
              <a:solidFill>
                <a:srgbClr val="000000"/>
              </a:solidFill>
            </a:ln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AR"/>
            </a:p>
          </p:txBody>
        </p:sp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D00DE658-36E3-5E4C-6151-B3F5D00321A0}"/>
                </a:ext>
              </a:extLst>
            </p:cNvPr>
            <p:cNvSpPr txBox="1"/>
            <p:nvPr/>
          </p:nvSpPr>
          <p:spPr>
            <a:xfrm>
              <a:off x="0" y="-155675"/>
              <a:ext cx="2676819" cy="879475"/>
            </a:xfrm>
            <a:prstGeom prst="rect">
              <a:avLst/>
            </a:prstGeom>
          </p:spPr>
          <p:txBody>
            <a:bodyPr lIns="203200" tIns="203200" rIns="203200" bIns="2032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1C5739"/>
                  </a:solidFill>
                  <a:latin typeface="Intro Rust"/>
                </a:rPr>
                <a:t>NO PAGA EL IMPUESTO POR BIENES HASTA USD 100.000 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1C5739"/>
                  </a:solidFill>
                  <a:latin typeface="Intro Rust"/>
                </a:rPr>
                <a:t>DEBERÁN MANTENER LOS FONDOS EN LA CERA HASTA EL 30/09/2024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1C5739"/>
                  </a:solidFill>
                  <a:latin typeface="Intro Rust"/>
                </a:rPr>
                <a:t>EXCEPTO TRANSFERENCIAS REALIZADAS POR OPERACIONES ONEROSAS DEBIDAMENTE DOCUMENTADAS</a:t>
              </a:r>
            </a:p>
          </p:txBody>
        </p:sp>
      </p:grpSp>
      <p:sp>
        <p:nvSpPr>
          <p:cNvPr id="4" name="Freeform 16">
            <a:extLst>
              <a:ext uri="{FF2B5EF4-FFF2-40B4-BE49-F238E27FC236}">
                <a16:creationId xmlns:a16="http://schemas.microsoft.com/office/drawing/2014/main" id="{0EFCE3B6-0D8B-A7C4-C540-6AB6338F8BBC}"/>
              </a:ext>
            </a:extLst>
          </p:cNvPr>
          <p:cNvSpPr/>
          <p:nvPr/>
        </p:nvSpPr>
        <p:spPr>
          <a:xfrm>
            <a:off x="1821640" y="2311446"/>
            <a:ext cx="1596959" cy="1636974"/>
          </a:xfrm>
          <a:custGeom>
            <a:avLst/>
            <a:gdLst/>
            <a:ahLst/>
            <a:cxnLst/>
            <a:rect l="l" t="t" r="r" b="b"/>
            <a:pathLst>
              <a:path w="1596959" h="1636974">
                <a:moveTo>
                  <a:pt x="0" y="0"/>
                </a:moveTo>
                <a:lnTo>
                  <a:pt x="1596959" y="0"/>
                </a:lnTo>
                <a:lnTo>
                  <a:pt x="1596959" y="1636973"/>
                </a:lnTo>
                <a:lnTo>
                  <a:pt x="0" y="16369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pic>
        <p:nvPicPr>
          <p:cNvPr id="3" name="Shape 868" descr="3.jpg">
            <a:extLst>
              <a:ext uri="{FF2B5EF4-FFF2-40B4-BE49-F238E27FC236}">
                <a16:creationId xmlns:a16="http://schemas.microsoft.com/office/drawing/2014/main" id="{AF9820A0-B914-6B64-245F-25920F2A7C3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Shape 40">
            <a:extLst>
              <a:ext uri="{FF2B5EF4-FFF2-40B4-BE49-F238E27FC236}">
                <a16:creationId xmlns:a16="http://schemas.microsoft.com/office/drawing/2014/main" id="{5808FEFC-12AE-C771-58CB-6D873DB7623A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11" name="Shape 41">
              <a:extLst>
                <a:ext uri="{FF2B5EF4-FFF2-40B4-BE49-F238E27FC236}">
                  <a16:creationId xmlns:a16="http://schemas.microsoft.com/office/drawing/2014/main" id="{DB832D18-DE0E-9993-58A0-A0CBAEB0B151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42">
              <a:extLst>
                <a:ext uri="{FF2B5EF4-FFF2-40B4-BE49-F238E27FC236}">
                  <a16:creationId xmlns:a16="http://schemas.microsoft.com/office/drawing/2014/main" id="{5C189AEB-7839-331B-A1AF-C9C18BEA5949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Shape 43">
              <a:extLst>
                <a:ext uri="{FF2B5EF4-FFF2-40B4-BE49-F238E27FC236}">
                  <a16:creationId xmlns:a16="http://schemas.microsoft.com/office/drawing/2014/main" id="{CEB7D87B-D042-1655-6ABF-7E772D09430B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44">
              <a:extLst>
                <a:ext uri="{FF2B5EF4-FFF2-40B4-BE49-F238E27FC236}">
                  <a16:creationId xmlns:a16="http://schemas.microsoft.com/office/drawing/2014/main" id="{AD297C91-E538-2E4C-9A7E-94EAEB23E34C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45">
              <a:extLst>
                <a:ext uri="{FF2B5EF4-FFF2-40B4-BE49-F238E27FC236}">
                  <a16:creationId xmlns:a16="http://schemas.microsoft.com/office/drawing/2014/main" id="{E8542B04-8D8D-87E7-72A2-4B3A111216AF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46">
              <a:extLst>
                <a:ext uri="{FF2B5EF4-FFF2-40B4-BE49-F238E27FC236}">
                  <a16:creationId xmlns:a16="http://schemas.microsoft.com/office/drawing/2014/main" id="{DB52A108-C50A-0DFB-28FD-1AA8E59C9C68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47">
              <a:extLst>
                <a:ext uri="{FF2B5EF4-FFF2-40B4-BE49-F238E27FC236}">
                  <a16:creationId xmlns:a16="http://schemas.microsoft.com/office/drawing/2014/main" id="{24FCD13C-8C87-7FBA-23AD-07F2A94B13BB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48">
              <a:extLst>
                <a:ext uri="{FF2B5EF4-FFF2-40B4-BE49-F238E27FC236}">
                  <a16:creationId xmlns:a16="http://schemas.microsoft.com/office/drawing/2014/main" id="{EB312840-77CE-75D4-C134-017800435913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49">
              <a:extLst>
                <a:ext uri="{FF2B5EF4-FFF2-40B4-BE49-F238E27FC236}">
                  <a16:creationId xmlns:a16="http://schemas.microsoft.com/office/drawing/2014/main" id="{702E1A5C-A1ED-22D3-DFF9-15269B5CC9D1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50">
              <a:extLst>
                <a:ext uri="{FF2B5EF4-FFF2-40B4-BE49-F238E27FC236}">
                  <a16:creationId xmlns:a16="http://schemas.microsoft.com/office/drawing/2014/main" id="{C35754D2-DD0A-7619-A34B-75F6E0D211FC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51">
              <a:extLst>
                <a:ext uri="{FF2B5EF4-FFF2-40B4-BE49-F238E27FC236}">
                  <a16:creationId xmlns:a16="http://schemas.microsoft.com/office/drawing/2014/main" id="{5370C930-A742-DF85-974C-B19A34D17C53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52">
              <a:extLst>
                <a:ext uri="{FF2B5EF4-FFF2-40B4-BE49-F238E27FC236}">
                  <a16:creationId xmlns:a16="http://schemas.microsoft.com/office/drawing/2014/main" id="{CAFC3762-C420-8032-326D-7B7EF96797C5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53">
              <a:extLst>
                <a:ext uri="{FF2B5EF4-FFF2-40B4-BE49-F238E27FC236}">
                  <a16:creationId xmlns:a16="http://schemas.microsoft.com/office/drawing/2014/main" id="{049BE898-2BC2-F548-EF0B-B2CDBA1D3755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54">
              <a:extLst>
                <a:ext uri="{FF2B5EF4-FFF2-40B4-BE49-F238E27FC236}">
                  <a16:creationId xmlns:a16="http://schemas.microsoft.com/office/drawing/2014/main" id="{7E180D84-363B-33B9-F196-68AFB30C64D5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55">
              <a:extLst>
                <a:ext uri="{FF2B5EF4-FFF2-40B4-BE49-F238E27FC236}">
                  <a16:creationId xmlns:a16="http://schemas.microsoft.com/office/drawing/2014/main" id="{BABCD510-0A20-B105-CE3B-DCA05E2715EE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56">
              <a:extLst>
                <a:ext uri="{FF2B5EF4-FFF2-40B4-BE49-F238E27FC236}">
                  <a16:creationId xmlns:a16="http://schemas.microsoft.com/office/drawing/2014/main" id="{79A3F28D-D747-3950-9A7B-0659A5BAC3A4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57">
              <a:extLst>
                <a:ext uri="{FF2B5EF4-FFF2-40B4-BE49-F238E27FC236}">
                  <a16:creationId xmlns:a16="http://schemas.microsoft.com/office/drawing/2014/main" id="{4F392A7A-FBF0-904F-F209-3DD5A1F2506E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58">
              <a:extLst>
                <a:ext uri="{FF2B5EF4-FFF2-40B4-BE49-F238E27FC236}">
                  <a16:creationId xmlns:a16="http://schemas.microsoft.com/office/drawing/2014/main" id="{CF39C9FF-35B4-72F6-DA9B-CD5566BB0452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59">
              <a:extLst>
                <a:ext uri="{FF2B5EF4-FFF2-40B4-BE49-F238E27FC236}">
                  <a16:creationId xmlns:a16="http://schemas.microsoft.com/office/drawing/2014/main" id="{812890ED-A0B6-76D9-42AE-E0CC559734C7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60">
              <a:extLst>
                <a:ext uri="{FF2B5EF4-FFF2-40B4-BE49-F238E27FC236}">
                  <a16:creationId xmlns:a16="http://schemas.microsoft.com/office/drawing/2014/main" id="{07AEFBE5-02D5-44CB-3218-42EFC24B710E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61">
              <a:extLst>
                <a:ext uri="{FF2B5EF4-FFF2-40B4-BE49-F238E27FC236}">
                  <a16:creationId xmlns:a16="http://schemas.microsoft.com/office/drawing/2014/main" id="{D38D18F1-D81D-8489-DAD4-EF485DB6A658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62">
              <a:extLst>
                <a:ext uri="{FF2B5EF4-FFF2-40B4-BE49-F238E27FC236}">
                  <a16:creationId xmlns:a16="http://schemas.microsoft.com/office/drawing/2014/main" id="{6CFC1BC0-4E46-0582-CEAA-4FA769F78990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63">
              <a:extLst>
                <a:ext uri="{FF2B5EF4-FFF2-40B4-BE49-F238E27FC236}">
                  <a16:creationId xmlns:a16="http://schemas.microsoft.com/office/drawing/2014/main" id="{70CEE037-3E6B-84B1-B397-C757A0E89113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Shape 64">
              <a:extLst>
                <a:ext uri="{FF2B5EF4-FFF2-40B4-BE49-F238E27FC236}">
                  <a16:creationId xmlns:a16="http://schemas.microsoft.com/office/drawing/2014/main" id="{6A04DCB2-F502-ABC7-4E4D-36C9A63BB47F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65">
              <a:extLst>
                <a:ext uri="{FF2B5EF4-FFF2-40B4-BE49-F238E27FC236}">
                  <a16:creationId xmlns:a16="http://schemas.microsoft.com/office/drawing/2014/main" id="{B6B24580-C740-7ECA-E2B3-CABA5457A105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66">
              <a:extLst>
                <a:ext uri="{FF2B5EF4-FFF2-40B4-BE49-F238E27FC236}">
                  <a16:creationId xmlns:a16="http://schemas.microsoft.com/office/drawing/2014/main" id="{808602BE-17F6-8D01-2AD8-10164E28421B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67">
              <a:extLst>
                <a:ext uri="{FF2B5EF4-FFF2-40B4-BE49-F238E27FC236}">
                  <a16:creationId xmlns:a16="http://schemas.microsoft.com/office/drawing/2014/main" id="{8254E75B-B562-2915-96D5-9436497C3B0F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68">
              <a:extLst>
                <a:ext uri="{FF2B5EF4-FFF2-40B4-BE49-F238E27FC236}">
                  <a16:creationId xmlns:a16="http://schemas.microsoft.com/office/drawing/2014/main" id="{1DABE8A5-511B-F95D-59B0-34AE25FD36AC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Shape 69">
              <a:extLst>
                <a:ext uri="{FF2B5EF4-FFF2-40B4-BE49-F238E27FC236}">
                  <a16:creationId xmlns:a16="http://schemas.microsoft.com/office/drawing/2014/main" id="{0E25253E-F0FB-F844-434A-4C4F3E0EA5D8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0" name="Marcador de número de diapositiva 34">
            <a:extLst>
              <a:ext uri="{FF2B5EF4-FFF2-40B4-BE49-F238E27FC236}">
                <a16:creationId xmlns:a16="http://schemas.microsoft.com/office/drawing/2014/main" id="{95912438-AD80-31E0-64B9-1AFA126CF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38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2386729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1 CuadroTexto">
            <a:extLst>
              <a:ext uri="{FF2B5EF4-FFF2-40B4-BE49-F238E27FC236}">
                <a16:creationId xmlns:a16="http://schemas.microsoft.com/office/drawing/2014/main" id="{074A5412-B4AE-CBE5-4C88-A33CC068CCC1}"/>
              </a:ext>
            </a:extLst>
          </p:cNvPr>
          <p:cNvSpPr txBox="1"/>
          <p:nvPr/>
        </p:nvSpPr>
        <p:spPr>
          <a:xfrm>
            <a:off x="1369244" y="1497834"/>
            <a:ext cx="9285401" cy="41611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es-ES" sz="2000" b="1">
                <a:solidFill>
                  <a:srgbClr val="7030A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Dinero o Títulos Valores depositados en cuentas del exterior:</a:t>
            </a:r>
          </a:p>
        </p:txBody>
      </p:sp>
      <p:sp>
        <p:nvSpPr>
          <p:cNvPr id="5" name="Google Shape;574;p35">
            <a:extLst>
              <a:ext uri="{FF2B5EF4-FFF2-40B4-BE49-F238E27FC236}">
                <a16:creationId xmlns:a16="http://schemas.microsoft.com/office/drawing/2014/main" id="{EA205558-5251-0963-BD5E-2AB55609FF5B}"/>
              </a:ext>
            </a:extLst>
          </p:cNvPr>
          <p:cNvSpPr txBox="1">
            <a:spLocks/>
          </p:cNvSpPr>
          <p:nvPr/>
        </p:nvSpPr>
        <p:spPr>
          <a:xfrm>
            <a:off x="1143001" y="13184"/>
            <a:ext cx="9901323" cy="1080000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000" b="1" cap="small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Blanqueo</a:t>
            </a:r>
            <a:r>
              <a:rPr lang="es-ES" sz="3000" b="1" cap="small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. </a:t>
            </a:r>
            <a:r>
              <a:rPr lang="es-ES" sz="260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Supuestos especiales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ADC4A7A-0624-A71A-A594-07E08A11E954}"/>
              </a:ext>
            </a:extLst>
          </p:cNvPr>
          <p:cNvSpPr txBox="1"/>
          <p:nvPr/>
        </p:nvSpPr>
        <p:spPr>
          <a:xfrm>
            <a:off x="3037787" y="2622328"/>
            <a:ext cx="6513922" cy="430887"/>
          </a:xfrm>
          <a:prstGeom prst="rect">
            <a:avLst/>
          </a:prstGeom>
          <a:solidFill>
            <a:srgbClr val="FFFF99"/>
          </a:solidFill>
          <a:ln w="31750">
            <a:solidFill>
              <a:schemeClr val="accent6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s-E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s-ES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Transferidos a la Argentina a la </a:t>
            </a:r>
            <a:r>
              <a:rPr lang="es-ES" sz="2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CERA</a:t>
            </a:r>
            <a:r>
              <a:rPr lang="es-ES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s-AR" sz="2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7A1042D-98DE-447C-FA0C-29E7083E89D2}"/>
              </a:ext>
            </a:extLst>
          </p:cNvPr>
          <p:cNvSpPr txBox="1"/>
          <p:nvPr/>
        </p:nvSpPr>
        <p:spPr>
          <a:xfrm>
            <a:off x="3037788" y="3644604"/>
            <a:ext cx="3978112" cy="1015663"/>
          </a:xfrm>
          <a:prstGeom prst="rect">
            <a:avLst/>
          </a:prstGeom>
          <a:solidFill>
            <a:srgbClr val="FFFF99"/>
          </a:solidFill>
          <a:ln w="31750">
            <a:solidFill>
              <a:schemeClr val="accent6"/>
            </a:solidFill>
          </a:ln>
        </p:spPr>
        <p:txBody>
          <a:bodyPr wrap="square" rtlCol="0" anchor="ctr">
            <a:spAutoFit/>
          </a:bodyPr>
          <a:lstStyle/>
          <a:p>
            <a:pPr marL="895350"/>
            <a:r>
              <a:rPr lang="es-E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Podrán transferir todo o parte de los montos regularizados a la CERA. </a:t>
            </a:r>
            <a:endParaRPr lang="es-AR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4C47746-C5AA-B260-66A2-58752128F5B6}"/>
              </a:ext>
            </a:extLst>
          </p:cNvPr>
          <p:cNvSpPr txBox="1"/>
          <p:nvPr/>
        </p:nvSpPr>
        <p:spPr>
          <a:xfrm>
            <a:off x="3037787" y="5077625"/>
            <a:ext cx="6513922" cy="707886"/>
          </a:xfrm>
          <a:prstGeom prst="rect">
            <a:avLst/>
          </a:prstGeom>
          <a:solidFill>
            <a:srgbClr val="FFFF99"/>
          </a:solidFill>
          <a:ln w="31750">
            <a:solidFill>
              <a:schemeClr val="accent6"/>
            </a:solidFill>
          </a:ln>
        </p:spPr>
        <p:txBody>
          <a:bodyPr wrap="square" rtlCol="0" anchor="ctr">
            <a:spAutoFit/>
          </a:bodyPr>
          <a:lstStyle/>
          <a:p>
            <a:pPr marL="715963" indent="-715963"/>
            <a:r>
              <a:rPr lang="es-E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Las transferencias deben realizarse antes de 30/09/2024.</a:t>
            </a:r>
            <a:endParaRPr lang="es-AR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8F031F9-3AD0-48C8-551D-CEF380542FBB}"/>
              </a:ext>
            </a:extLst>
          </p:cNvPr>
          <p:cNvSpPr/>
          <p:nvPr/>
        </p:nvSpPr>
        <p:spPr>
          <a:xfrm>
            <a:off x="2235540" y="3873206"/>
            <a:ext cx="1080000" cy="540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AR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455E4C7-13DA-58B0-4602-829ED402D331}"/>
              </a:ext>
            </a:extLst>
          </p:cNvPr>
          <p:cNvSpPr/>
          <p:nvPr/>
        </p:nvSpPr>
        <p:spPr>
          <a:xfrm>
            <a:off x="2235540" y="5164051"/>
            <a:ext cx="1080000" cy="540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AR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7434D2C-4ABE-598F-1274-24BAFDA4447B}"/>
              </a:ext>
            </a:extLst>
          </p:cNvPr>
          <p:cNvSpPr/>
          <p:nvPr/>
        </p:nvSpPr>
        <p:spPr>
          <a:xfrm>
            <a:off x="2235540" y="2574462"/>
            <a:ext cx="1080000" cy="540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AR"/>
          </a:p>
        </p:txBody>
      </p:sp>
      <p:grpSp>
        <p:nvGrpSpPr>
          <p:cNvPr id="19" name="Group 8">
            <a:extLst>
              <a:ext uri="{FF2B5EF4-FFF2-40B4-BE49-F238E27FC236}">
                <a16:creationId xmlns:a16="http://schemas.microsoft.com/office/drawing/2014/main" id="{C9B770C3-D8D0-344E-592A-0E7E6128F674}"/>
              </a:ext>
            </a:extLst>
          </p:cNvPr>
          <p:cNvGrpSpPr/>
          <p:nvPr/>
        </p:nvGrpSpPr>
        <p:grpSpPr>
          <a:xfrm rot="5400000">
            <a:off x="8650211" y="3797769"/>
            <a:ext cx="288000" cy="720000"/>
            <a:chOff x="0" y="-32385"/>
            <a:chExt cx="446659" cy="842137"/>
          </a:xfrm>
        </p:grpSpPr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93D56E90-4644-8A5A-6335-260D9AADB64C}"/>
                </a:ext>
              </a:extLst>
            </p:cNvPr>
            <p:cNvSpPr/>
            <p:nvPr/>
          </p:nvSpPr>
          <p:spPr>
            <a:xfrm>
              <a:off x="0" y="-32385"/>
              <a:ext cx="446659" cy="842137"/>
            </a:xfrm>
            <a:custGeom>
              <a:avLst/>
              <a:gdLst/>
              <a:ahLst/>
              <a:cxnLst/>
              <a:rect l="l" t="t" r="r" b="b"/>
              <a:pathLst>
                <a:path w="446659" h="842137">
                  <a:moveTo>
                    <a:pt x="350393" y="246126"/>
                  </a:moveTo>
                  <a:lnTo>
                    <a:pt x="165354" y="60960"/>
                  </a:lnTo>
                  <a:cubicBezTo>
                    <a:pt x="104394" y="0"/>
                    <a:pt x="0" y="42926"/>
                    <a:pt x="0" y="129413"/>
                  </a:cubicBezTo>
                  <a:lnTo>
                    <a:pt x="0" y="712724"/>
                  </a:lnTo>
                  <a:cubicBezTo>
                    <a:pt x="0" y="799211"/>
                    <a:pt x="104394" y="842137"/>
                    <a:pt x="165354" y="781177"/>
                  </a:cubicBezTo>
                  <a:lnTo>
                    <a:pt x="350393" y="596138"/>
                  </a:lnTo>
                  <a:cubicBezTo>
                    <a:pt x="446659" y="499237"/>
                    <a:pt x="446659" y="342519"/>
                    <a:pt x="350393" y="246126"/>
                  </a:cubicBez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AR"/>
            </a:p>
          </p:txBody>
        </p:sp>
      </p:grpSp>
      <p:sp>
        <p:nvSpPr>
          <p:cNvPr id="20" name="TextBox 21">
            <a:extLst>
              <a:ext uri="{FF2B5EF4-FFF2-40B4-BE49-F238E27FC236}">
                <a16:creationId xmlns:a16="http://schemas.microsoft.com/office/drawing/2014/main" id="{FAF89E70-32D2-C859-6C89-62A95BFB6141}"/>
              </a:ext>
            </a:extLst>
          </p:cNvPr>
          <p:cNvSpPr txBox="1"/>
          <p:nvPr/>
        </p:nvSpPr>
        <p:spPr>
          <a:xfrm>
            <a:off x="7382457" y="4283055"/>
            <a:ext cx="3543508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rgbClr val="397D5A"/>
                </a:solidFill>
                <a:latin typeface="Fredoka One"/>
              </a:rPr>
              <a:t>PAGA EL IMPUESTO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954EB8F-8AFC-D6B4-2788-47624A2AE222}"/>
              </a:ext>
            </a:extLst>
          </p:cNvPr>
          <p:cNvSpPr txBox="1"/>
          <p:nvPr/>
        </p:nvSpPr>
        <p:spPr>
          <a:xfrm>
            <a:off x="7268832" y="3561543"/>
            <a:ext cx="2961608" cy="400110"/>
          </a:xfrm>
          <a:prstGeom prst="rect">
            <a:avLst/>
          </a:prstGeom>
          <a:solidFill>
            <a:schemeClr val="bg1"/>
          </a:solidFill>
          <a:ln w="31750"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s-E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parte no transferida </a:t>
            </a:r>
            <a:endParaRPr lang="es-AR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Shape 868" descr="3.jpg">
            <a:extLst>
              <a:ext uri="{FF2B5EF4-FFF2-40B4-BE49-F238E27FC236}">
                <a16:creationId xmlns:a16="http://schemas.microsoft.com/office/drawing/2014/main" id="{EDB0E92C-BEAA-B842-7D01-887CBE9A372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82917"/>
          <a:stretch/>
        </p:blipFill>
        <p:spPr>
          <a:xfrm>
            <a:off x="-2356" y="13184"/>
            <a:ext cx="896549" cy="133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Shape 40">
            <a:extLst>
              <a:ext uri="{FF2B5EF4-FFF2-40B4-BE49-F238E27FC236}">
                <a16:creationId xmlns:a16="http://schemas.microsoft.com/office/drawing/2014/main" id="{5FF53B3B-C5CE-2FD3-598A-0DC03DB33A92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9" name="Shape 41">
              <a:extLst>
                <a:ext uri="{FF2B5EF4-FFF2-40B4-BE49-F238E27FC236}">
                  <a16:creationId xmlns:a16="http://schemas.microsoft.com/office/drawing/2014/main" id="{57A24030-52B2-C894-5E31-B46B488F2ABD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42">
              <a:extLst>
                <a:ext uri="{FF2B5EF4-FFF2-40B4-BE49-F238E27FC236}">
                  <a16:creationId xmlns:a16="http://schemas.microsoft.com/office/drawing/2014/main" id="{F6D769B4-D67C-CD27-3CF2-1617B2DE46BB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43">
              <a:extLst>
                <a:ext uri="{FF2B5EF4-FFF2-40B4-BE49-F238E27FC236}">
                  <a16:creationId xmlns:a16="http://schemas.microsoft.com/office/drawing/2014/main" id="{5191103A-02D9-0556-CDD6-CBBEDA52CAB5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44">
              <a:extLst>
                <a:ext uri="{FF2B5EF4-FFF2-40B4-BE49-F238E27FC236}">
                  <a16:creationId xmlns:a16="http://schemas.microsoft.com/office/drawing/2014/main" id="{B7ECAFB2-D845-F94D-EC7B-43EAE1D776E6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Shape 45">
              <a:extLst>
                <a:ext uri="{FF2B5EF4-FFF2-40B4-BE49-F238E27FC236}">
                  <a16:creationId xmlns:a16="http://schemas.microsoft.com/office/drawing/2014/main" id="{36A4275F-0C47-946F-2A1B-DBD24D164786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46">
              <a:extLst>
                <a:ext uri="{FF2B5EF4-FFF2-40B4-BE49-F238E27FC236}">
                  <a16:creationId xmlns:a16="http://schemas.microsoft.com/office/drawing/2014/main" id="{D85509E1-4D4C-D2CF-648C-D8AB23187727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47">
              <a:extLst>
                <a:ext uri="{FF2B5EF4-FFF2-40B4-BE49-F238E27FC236}">
                  <a16:creationId xmlns:a16="http://schemas.microsoft.com/office/drawing/2014/main" id="{CB9CA7BB-B778-ABEE-B095-236B5495F568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48">
              <a:extLst>
                <a:ext uri="{FF2B5EF4-FFF2-40B4-BE49-F238E27FC236}">
                  <a16:creationId xmlns:a16="http://schemas.microsoft.com/office/drawing/2014/main" id="{BD33049C-385C-C404-148F-F2E612753143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49">
              <a:extLst>
                <a:ext uri="{FF2B5EF4-FFF2-40B4-BE49-F238E27FC236}">
                  <a16:creationId xmlns:a16="http://schemas.microsoft.com/office/drawing/2014/main" id="{DA5AC171-3F63-3211-A6ED-DA845FBD3153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50">
              <a:extLst>
                <a:ext uri="{FF2B5EF4-FFF2-40B4-BE49-F238E27FC236}">
                  <a16:creationId xmlns:a16="http://schemas.microsoft.com/office/drawing/2014/main" id="{276C6FA5-888C-C00F-F61E-BCC3DD2EEE4B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51">
              <a:extLst>
                <a:ext uri="{FF2B5EF4-FFF2-40B4-BE49-F238E27FC236}">
                  <a16:creationId xmlns:a16="http://schemas.microsoft.com/office/drawing/2014/main" id="{351D98B7-D650-93AE-E5AC-CA923B97663E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52">
              <a:extLst>
                <a:ext uri="{FF2B5EF4-FFF2-40B4-BE49-F238E27FC236}">
                  <a16:creationId xmlns:a16="http://schemas.microsoft.com/office/drawing/2014/main" id="{6F888C56-131B-E437-1D9E-326F7B49B29B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53">
              <a:extLst>
                <a:ext uri="{FF2B5EF4-FFF2-40B4-BE49-F238E27FC236}">
                  <a16:creationId xmlns:a16="http://schemas.microsoft.com/office/drawing/2014/main" id="{0F124D9B-F84A-EDB4-F6FC-7F9C469830A2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54">
              <a:extLst>
                <a:ext uri="{FF2B5EF4-FFF2-40B4-BE49-F238E27FC236}">
                  <a16:creationId xmlns:a16="http://schemas.microsoft.com/office/drawing/2014/main" id="{7847C0B9-41EB-5D0A-5BED-DA26E192D498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55">
              <a:extLst>
                <a:ext uri="{FF2B5EF4-FFF2-40B4-BE49-F238E27FC236}">
                  <a16:creationId xmlns:a16="http://schemas.microsoft.com/office/drawing/2014/main" id="{A6492C38-C3A3-D4A0-DBF9-3304CD563965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56">
              <a:extLst>
                <a:ext uri="{FF2B5EF4-FFF2-40B4-BE49-F238E27FC236}">
                  <a16:creationId xmlns:a16="http://schemas.microsoft.com/office/drawing/2014/main" id="{06223CDB-AE24-FC29-A50A-EE858E8E2C75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Shape 57">
              <a:extLst>
                <a:ext uri="{FF2B5EF4-FFF2-40B4-BE49-F238E27FC236}">
                  <a16:creationId xmlns:a16="http://schemas.microsoft.com/office/drawing/2014/main" id="{7D0342C3-7542-E469-4500-944A6309710D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58">
              <a:extLst>
                <a:ext uri="{FF2B5EF4-FFF2-40B4-BE49-F238E27FC236}">
                  <a16:creationId xmlns:a16="http://schemas.microsoft.com/office/drawing/2014/main" id="{25E7AF0B-9A95-E288-FE6F-FBD22AE753A3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59">
              <a:extLst>
                <a:ext uri="{FF2B5EF4-FFF2-40B4-BE49-F238E27FC236}">
                  <a16:creationId xmlns:a16="http://schemas.microsoft.com/office/drawing/2014/main" id="{FFEE118B-E5F2-FDE2-4FEE-DFC0B01CBE5E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60">
              <a:extLst>
                <a:ext uri="{FF2B5EF4-FFF2-40B4-BE49-F238E27FC236}">
                  <a16:creationId xmlns:a16="http://schemas.microsoft.com/office/drawing/2014/main" id="{52FB24B5-7B59-6D01-33C3-EDE51725B0C0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61">
              <a:extLst>
                <a:ext uri="{FF2B5EF4-FFF2-40B4-BE49-F238E27FC236}">
                  <a16:creationId xmlns:a16="http://schemas.microsoft.com/office/drawing/2014/main" id="{E75EEF07-287F-1348-D290-509BB86AFD51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Shape 62">
              <a:extLst>
                <a:ext uri="{FF2B5EF4-FFF2-40B4-BE49-F238E27FC236}">
                  <a16:creationId xmlns:a16="http://schemas.microsoft.com/office/drawing/2014/main" id="{D5EBEB1A-1F0F-2093-F592-889A67F0396D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Shape 63">
              <a:extLst>
                <a:ext uri="{FF2B5EF4-FFF2-40B4-BE49-F238E27FC236}">
                  <a16:creationId xmlns:a16="http://schemas.microsoft.com/office/drawing/2014/main" id="{553BFCDF-3CD4-59ED-B4D3-8307EAE031BC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Shape 64">
              <a:extLst>
                <a:ext uri="{FF2B5EF4-FFF2-40B4-BE49-F238E27FC236}">
                  <a16:creationId xmlns:a16="http://schemas.microsoft.com/office/drawing/2014/main" id="{76B25EBF-FDEF-AD59-2674-6D302E44B937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Shape 65">
              <a:extLst>
                <a:ext uri="{FF2B5EF4-FFF2-40B4-BE49-F238E27FC236}">
                  <a16:creationId xmlns:a16="http://schemas.microsoft.com/office/drawing/2014/main" id="{A69CC1B3-AB6A-6D48-4B2C-AF46738CFC42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Shape 66">
              <a:extLst>
                <a:ext uri="{FF2B5EF4-FFF2-40B4-BE49-F238E27FC236}">
                  <a16:creationId xmlns:a16="http://schemas.microsoft.com/office/drawing/2014/main" id="{9D9A1F1A-ECA5-D164-E633-9D71FA6C9125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Shape 67">
              <a:extLst>
                <a:ext uri="{FF2B5EF4-FFF2-40B4-BE49-F238E27FC236}">
                  <a16:creationId xmlns:a16="http://schemas.microsoft.com/office/drawing/2014/main" id="{FEF039D2-C0C0-17DC-40BC-2D562B2F530A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Shape 68">
              <a:extLst>
                <a:ext uri="{FF2B5EF4-FFF2-40B4-BE49-F238E27FC236}">
                  <a16:creationId xmlns:a16="http://schemas.microsoft.com/office/drawing/2014/main" id="{6D93F205-789B-90DE-5D73-D9F6DC389F01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Shape 69">
              <a:extLst>
                <a:ext uri="{FF2B5EF4-FFF2-40B4-BE49-F238E27FC236}">
                  <a16:creationId xmlns:a16="http://schemas.microsoft.com/office/drawing/2014/main" id="{443C17F7-92D3-2FDC-5FE2-FEC4219E1471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7" name="Marcador de número de diapositiva 34">
            <a:extLst>
              <a:ext uri="{FF2B5EF4-FFF2-40B4-BE49-F238E27FC236}">
                <a16:creationId xmlns:a16="http://schemas.microsoft.com/office/drawing/2014/main" id="{FDAF0760-F1E3-9426-E6C2-44B159EB6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39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3524965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74;p35">
            <a:extLst>
              <a:ext uri="{FF2B5EF4-FFF2-40B4-BE49-F238E27FC236}">
                <a16:creationId xmlns:a16="http://schemas.microsoft.com/office/drawing/2014/main" id="{9ABA23D1-9520-D159-BBBB-7F9E357B9004}"/>
              </a:ext>
            </a:extLst>
          </p:cNvPr>
          <p:cNvSpPr txBox="1">
            <a:spLocks/>
          </p:cNvSpPr>
          <p:nvPr/>
        </p:nvSpPr>
        <p:spPr>
          <a:xfrm>
            <a:off x="1143001" y="-3042"/>
            <a:ext cx="9901323" cy="1385872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000" b="1" cap="small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Medidas Fiscales Paliativas y Relevantes</a:t>
            </a:r>
          </a:p>
          <a:p>
            <a:pPr algn="ctr"/>
            <a:r>
              <a:rPr lang="es-ES" sz="2600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Otros Aspectos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30F2242-4497-65F9-D869-6181F4752B90}"/>
              </a:ext>
            </a:extLst>
          </p:cNvPr>
          <p:cNvGraphicFramePr/>
          <p:nvPr/>
        </p:nvGraphicFramePr>
        <p:xfrm>
          <a:off x="2794000" y="1227667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Shape 868" descr="3.jpg">
            <a:extLst>
              <a:ext uri="{FF2B5EF4-FFF2-40B4-BE49-F238E27FC236}">
                <a16:creationId xmlns:a16="http://schemas.microsoft.com/office/drawing/2014/main" id="{A02E13FE-B8CC-C0B7-0D43-6F620A82083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r="82917"/>
          <a:stretch/>
        </p:blipFill>
        <p:spPr>
          <a:xfrm>
            <a:off x="0" y="-3042"/>
            <a:ext cx="896549" cy="133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Shape 40">
            <a:extLst>
              <a:ext uri="{FF2B5EF4-FFF2-40B4-BE49-F238E27FC236}">
                <a16:creationId xmlns:a16="http://schemas.microsoft.com/office/drawing/2014/main" id="{40DA832A-B7F2-66F1-4CDB-3281816B199C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8" name="Shape 41">
              <a:extLst>
                <a:ext uri="{FF2B5EF4-FFF2-40B4-BE49-F238E27FC236}">
                  <a16:creationId xmlns:a16="http://schemas.microsoft.com/office/drawing/2014/main" id="{80EA1528-7EAC-33F4-2739-E3F4C2DFCC59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Shape 42">
              <a:extLst>
                <a:ext uri="{FF2B5EF4-FFF2-40B4-BE49-F238E27FC236}">
                  <a16:creationId xmlns:a16="http://schemas.microsoft.com/office/drawing/2014/main" id="{1DC5A9BB-C5B5-AE88-49D4-40A8902B9181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43">
              <a:extLst>
                <a:ext uri="{FF2B5EF4-FFF2-40B4-BE49-F238E27FC236}">
                  <a16:creationId xmlns:a16="http://schemas.microsoft.com/office/drawing/2014/main" id="{48E15458-C8AF-D08C-9186-878EF968A96C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44">
              <a:extLst>
                <a:ext uri="{FF2B5EF4-FFF2-40B4-BE49-F238E27FC236}">
                  <a16:creationId xmlns:a16="http://schemas.microsoft.com/office/drawing/2014/main" id="{7BE9A2EA-E817-5ED8-4C49-7E18B71D6CE8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45">
              <a:extLst>
                <a:ext uri="{FF2B5EF4-FFF2-40B4-BE49-F238E27FC236}">
                  <a16:creationId xmlns:a16="http://schemas.microsoft.com/office/drawing/2014/main" id="{361D2B43-6152-6DE6-267E-BC8C59C3C368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Shape 46">
              <a:extLst>
                <a:ext uri="{FF2B5EF4-FFF2-40B4-BE49-F238E27FC236}">
                  <a16:creationId xmlns:a16="http://schemas.microsoft.com/office/drawing/2014/main" id="{5C74C169-9899-D583-9128-2447BACC71A9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47">
              <a:extLst>
                <a:ext uri="{FF2B5EF4-FFF2-40B4-BE49-F238E27FC236}">
                  <a16:creationId xmlns:a16="http://schemas.microsoft.com/office/drawing/2014/main" id="{85FD130A-4B36-50E5-8D2D-FA2B3FDBA239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48">
              <a:extLst>
                <a:ext uri="{FF2B5EF4-FFF2-40B4-BE49-F238E27FC236}">
                  <a16:creationId xmlns:a16="http://schemas.microsoft.com/office/drawing/2014/main" id="{7AE31C9A-6E33-6B73-308A-88409EC5F3AD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49">
              <a:extLst>
                <a:ext uri="{FF2B5EF4-FFF2-40B4-BE49-F238E27FC236}">
                  <a16:creationId xmlns:a16="http://schemas.microsoft.com/office/drawing/2014/main" id="{3FACA3D4-525C-72C8-238A-9B0A640F0F72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50">
              <a:extLst>
                <a:ext uri="{FF2B5EF4-FFF2-40B4-BE49-F238E27FC236}">
                  <a16:creationId xmlns:a16="http://schemas.microsoft.com/office/drawing/2014/main" id="{85940E2B-C96B-7B61-818A-7928A119DB3A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51">
              <a:extLst>
                <a:ext uri="{FF2B5EF4-FFF2-40B4-BE49-F238E27FC236}">
                  <a16:creationId xmlns:a16="http://schemas.microsoft.com/office/drawing/2014/main" id="{4338F5DE-A938-5739-A6B7-877DA747A721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52">
              <a:extLst>
                <a:ext uri="{FF2B5EF4-FFF2-40B4-BE49-F238E27FC236}">
                  <a16:creationId xmlns:a16="http://schemas.microsoft.com/office/drawing/2014/main" id="{ECA1D28B-A17C-C3C5-5937-1C3CFCDBF5FE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53">
              <a:extLst>
                <a:ext uri="{FF2B5EF4-FFF2-40B4-BE49-F238E27FC236}">
                  <a16:creationId xmlns:a16="http://schemas.microsoft.com/office/drawing/2014/main" id="{3582B74C-F6EB-BF65-881A-B8CF4AB0E271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54">
              <a:extLst>
                <a:ext uri="{FF2B5EF4-FFF2-40B4-BE49-F238E27FC236}">
                  <a16:creationId xmlns:a16="http://schemas.microsoft.com/office/drawing/2014/main" id="{58DEA2C5-4674-F8BB-C5F7-D9D7A2823E49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55">
              <a:extLst>
                <a:ext uri="{FF2B5EF4-FFF2-40B4-BE49-F238E27FC236}">
                  <a16:creationId xmlns:a16="http://schemas.microsoft.com/office/drawing/2014/main" id="{8A4DF522-9285-8480-C15E-1DB5D84DA3FC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56">
              <a:extLst>
                <a:ext uri="{FF2B5EF4-FFF2-40B4-BE49-F238E27FC236}">
                  <a16:creationId xmlns:a16="http://schemas.microsoft.com/office/drawing/2014/main" id="{C0177EEF-BFB3-7F4E-068D-DD00EAD0DEBE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57">
              <a:extLst>
                <a:ext uri="{FF2B5EF4-FFF2-40B4-BE49-F238E27FC236}">
                  <a16:creationId xmlns:a16="http://schemas.microsoft.com/office/drawing/2014/main" id="{C4CDA75C-5EEC-A9C4-8A2A-981FE89DA2B8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58">
              <a:extLst>
                <a:ext uri="{FF2B5EF4-FFF2-40B4-BE49-F238E27FC236}">
                  <a16:creationId xmlns:a16="http://schemas.microsoft.com/office/drawing/2014/main" id="{213E4539-C576-A7A8-B8DB-89A63505A69B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59">
              <a:extLst>
                <a:ext uri="{FF2B5EF4-FFF2-40B4-BE49-F238E27FC236}">
                  <a16:creationId xmlns:a16="http://schemas.microsoft.com/office/drawing/2014/main" id="{B2420847-C26E-760E-71E0-8D8A157D65C3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60">
              <a:extLst>
                <a:ext uri="{FF2B5EF4-FFF2-40B4-BE49-F238E27FC236}">
                  <a16:creationId xmlns:a16="http://schemas.microsoft.com/office/drawing/2014/main" id="{F4BE5AE1-90DF-D9DB-8BE5-0DC47BF513A9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61">
              <a:extLst>
                <a:ext uri="{FF2B5EF4-FFF2-40B4-BE49-F238E27FC236}">
                  <a16:creationId xmlns:a16="http://schemas.microsoft.com/office/drawing/2014/main" id="{82527770-248C-82F2-5E46-BC31CF382F55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62">
              <a:extLst>
                <a:ext uri="{FF2B5EF4-FFF2-40B4-BE49-F238E27FC236}">
                  <a16:creationId xmlns:a16="http://schemas.microsoft.com/office/drawing/2014/main" id="{90074964-70F4-1F09-8CE1-45A73854D8CC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63">
              <a:extLst>
                <a:ext uri="{FF2B5EF4-FFF2-40B4-BE49-F238E27FC236}">
                  <a16:creationId xmlns:a16="http://schemas.microsoft.com/office/drawing/2014/main" id="{6696747D-FFCF-86E0-96D6-F731C0546504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64">
              <a:extLst>
                <a:ext uri="{FF2B5EF4-FFF2-40B4-BE49-F238E27FC236}">
                  <a16:creationId xmlns:a16="http://schemas.microsoft.com/office/drawing/2014/main" id="{3EB4386B-EB99-3137-0007-76710702BF14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65">
              <a:extLst>
                <a:ext uri="{FF2B5EF4-FFF2-40B4-BE49-F238E27FC236}">
                  <a16:creationId xmlns:a16="http://schemas.microsoft.com/office/drawing/2014/main" id="{9AD39447-B965-6644-8C97-5272719A937B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66">
              <a:extLst>
                <a:ext uri="{FF2B5EF4-FFF2-40B4-BE49-F238E27FC236}">
                  <a16:creationId xmlns:a16="http://schemas.microsoft.com/office/drawing/2014/main" id="{CC95A1F9-5A76-EEE5-BD45-DBAF63712C66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Shape 67">
              <a:extLst>
                <a:ext uri="{FF2B5EF4-FFF2-40B4-BE49-F238E27FC236}">
                  <a16:creationId xmlns:a16="http://schemas.microsoft.com/office/drawing/2014/main" id="{6B4DF3A8-C780-92E0-8EB6-EAF0E1D1854D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68">
              <a:extLst>
                <a:ext uri="{FF2B5EF4-FFF2-40B4-BE49-F238E27FC236}">
                  <a16:creationId xmlns:a16="http://schemas.microsoft.com/office/drawing/2014/main" id="{E4422111-8420-6308-B8EA-B3316AB16D20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69">
              <a:extLst>
                <a:ext uri="{FF2B5EF4-FFF2-40B4-BE49-F238E27FC236}">
                  <a16:creationId xmlns:a16="http://schemas.microsoft.com/office/drawing/2014/main" id="{F1BF6A90-164D-8FF4-3045-68C72C3FCEE4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7" name="Marcador de número de diapositiva 34">
            <a:extLst>
              <a:ext uri="{FF2B5EF4-FFF2-40B4-BE49-F238E27FC236}">
                <a16:creationId xmlns:a16="http://schemas.microsoft.com/office/drawing/2014/main" id="{B4083512-5769-CEFE-5CBC-614A26866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4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21964699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74;p35">
            <a:extLst>
              <a:ext uri="{FF2B5EF4-FFF2-40B4-BE49-F238E27FC236}">
                <a16:creationId xmlns:a16="http://schemas.microsoft.com/office/drawing/2014/main" id="{E2B46854-F05D-0156-6721-778D41B144BD}"/>
              </a:ext>
            </a:extLst>
          </p:cNvPr>
          <p:cNvSpPr txBox="1">
            <a:spLocks/>
          </p:cNvSpPr>
          <p:nvPr/>
        </p:nvSpPr>
        <p:spPr>
          <a:xfrm>
            <a:off x="1143001" y="3757"/>
            <a:ext cx="9901323" cy="1080000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0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Blanqueo</a:t>
            </a:r>
            <a:r>
              <a:rPr lang="es-ES" sz="3000" b="1" cap="small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. </a:t>
            </a:r>
            <a:r>
              <a:rPr lang="es-ES" sz="2600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Supuestos especiales</a:t>
            </a:r>
          </a:p>
        </p:txBody>
      </p:sp>
      <p:pic>
        <p:nvPicPr>
          <p:cNvPr id="3" name="Shape 868" descr="3.jpg">
            <a:extLst>
              <a:ext uri="{FF2B5EF4-FFF2-40B4-BE49-F238E27FC236}">
                <a16:creationId xmlns:a16="http://schemas.microsoft.com/office/drawing/2014/main" id="{AF9820A0-B914-6B64-245F-25920F2A7C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FB337D2-0EA7-EDB4-18B2-1232B65E03D2}"/>
              </a:ext>
            </a:extLst>
          </p:cNvPr>
          <p:cNvSpPr txBox="1"/>
          <p:nvPr/>
        </p:nvSpPr>
        <p:spPr>
          <a:xfrm>
            <a:off x="1028700" y="1333200"/>
            <a:ext cx="9044448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Inversiones excluidas del impuesto especial de regularización. Res. 590/2024 (</a:t>
            </a:r>
            <a:r>
              <a:rPr lang="es-E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Mecon</a:t>
            </a:r>
            <a:r>
              <a:rPr lang="es-E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  <a:endParaRPr lang="es-A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5EE1CF6-7951-B327-64C2-9D9625A86495}"/>
              </a:ext>
            </a:extLst>
          </p:cNvPr>
          <p:cNvSpPr txBox="1"/>
          <p:nvPr/>
        </p:nvSpPr>
        <p:spPr>
          <a:xfrm>
            <a:off x="1028700" y="2052261"/>
            <a:ext cx="10165326" cy="5052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Inversiones en activos financieros </a:t>
            </a:r>
            <a:endParaRPr lang="es-AR" sz="1800" u="sng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Suscripción y Adquisición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Títulos públicos -títulos, bonos, letras y demás obligaciones- emitidos por los Estados Nacional, Provinciales, Municipales y/o la Ciudad Autónoma de Buenos Aires.</a:t>
            </a:r>
            <a:endParaRPr lang="es-A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s-A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Certificados de participación o títulos de deuda de fideicomisos que tengan por objeto el fomento de la inversión productiva en la R.A. (inversión y/o el financiamiento directo o indirecto en proyectos productivos, inmobiliarios y/o de infraestructura, financiamiento de las Micro, Pequeñas y Medianas Empresas) siempre que dichos instrumentos sean colocados por oferta pública.</a:t>
            </a:r>
            <a:endParaRPr lang="es-A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A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Cuotapartes</a:t>
            </a:r>
            <a: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de Fondos Comunes de Inversión abiertos (1º párrafo, art. 1º, Ley 24.083).</a:t>
            </a:r>
            <a:endParaRPr lang="es-A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s-A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Shape 40">
            <a:extLst>
              <a:ext uri="{FF2B5EF4-FFF2-40B4-BE49-F238E27FC236}">
                <a16:creationId xmlns:a16="http://schemas.microsoft.com/office/drawing/2014/main" id="{1833369E-8187-C8C9-F58C-E55910DA35C9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4" name="Shape 41">
              <a:extLst>
                <a:ext uri="{FF2B5EF4-FFF2-40B4-BE49-F238E27FC236}">
                  <a16:creationId xmlns:a16="http://schemas.microsoft.com/office/drawing/2014/main" id="{C7423F95-1BB8-0927-29F7-C907CDF5E08F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Shape 42">
              <a:extLst>
                <a:ext uri="{FF2B5EF4-FFF2-40B4-BE49-F238E27FC236}">
                  <a16:creationId xmlns:a16="http://schemas.microsoft.com/office/drawing/2014/main" id="{805E7131-0F74-05F6-E42F-DCAA8DF10D2D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Shape 43">
              <a:extLst>
                <a:ext uri="{FF2B5EF4-FFF2-40B4-BE49-F238E27FC236}">
                  <a16:creationId xmlns:a16="http://schemas.microsoft.com/office/drawing/2014/main" id="{B7A23DC0-7A54-8F06-00F0-94C2C9C0D378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Shape 44">
              <a:extLst>
                <a:ext uri="{FF2B5EF4-FFF2-40B4-BE49-F238E27FC236}">
                  <a16:creationId xmlns:a16="http://schemas.microsoft.com/office/drawing/2014/main" id="{12B7527F-5BA7-B2B6-AB4C-5F7683A863AD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45">
              <a:extLst>
                <a:ext uri="{FF2B5EF4-FFF2-40B4-BE49-F238E27FC236}">
                  <a16:creationId xmlns:a16="http://schemas.microsoft.com/office/drawing/2014/main" id="{8172C2C3-955E-52F0-5CEA-7A79E7A4D622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46">
              <a:extLst>
                <a:ext uri="{FF2B5EF4-FFF2-40B4-BE49-F238E27FC236}">
                  <a16:creationId xmlns:a16="http://schemas.microsoft.com/office/drawing/2014/main" id="{D29FB3F0-BCAE-82E6-CDFE-7A5C46D54DEC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47">
              <a:extLst>
                <a:ext uri="{FF2B5EF4-FFF2-40B4-BE49-F238E27FC236}">
                  <a16:creationId xmlns:a16="http://schemas.microsoft.com/office/drawing/2014/main" id="{08A88D1A-25E4-3A33-D7CD-EB04820FC009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48">
              <a:extLst>
                <a:ext uri="{FF2B5EF4-FFF2-40B4-BE49-F238E27FC236}">
                  <a16:creationId xmlns:a16="http://schemas.microsoft.com/office/drawing/2014/main" id="{175C03AE-FB0A-A41B-2CAA-43B991F59753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49">
              <a:extLst>
                <a:ext uri="{FF2B5EF4-FFF2-40B4-BE49-F238E27FC236}">
                  <a16:creationId xmlns:a16="http://schemas.microsoft.com/office/drawing/2014/main" id="{94392ACB-D282-D1C2-1F99-E07B48B3DF64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50">
              <a:extLst>
                <a:ext uri="{FF2B5EF4-FFF2-40B4-BE49-F238E27FC236}">
                  <a16:creationId xmlns:a16="http://schemas.microsoft.com/office/drawing/2014/main" id="{80A1EB2E-1C6A-5879-6414-5D8F3F398EA3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51">
              <a:extLst>
                <a:ext uri="{FF2B5EF4-FFF2-40B4-BE49-F238E27FC236}">
                  <a16:creationId xmlns:a16="http://schemas.microsoft.com/office/drawing/2014/main" id="{CFF0ED5B-87E3-B5F8-288F-97A952DADFC7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52">
              <a:extLst>
                <a:ext uri="{FF2B5EF4-FFF2-40B4-BE49-F238E27FC236}">
                  <a16:creationId xmlns:a16="http://schemas.microsoft.com/office/drawing/2014/main" id="{84864509-7D41-54C2-A141-A1447A745CDC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53">
              <a:extLst>
                <a:ext uri="{FF2B5EF4-FFF2-40B4-BE49-F238E27FC236}">
                  <a16:creationId xmlns:a16="http://schemas.microsoft.com/office/drawing/2014/main" id="{D3AF2E43-AEA4-C9FF-34CD-91BEA528412F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54">
              <a:extLst>
                <a:ext uri="{FF2B5EF4-FFF2-40B4-BE49-F238E27FC236}">
                  <a16:creationId xmlns:a16="http://schemas.microsoft.com/office/drawing/2014/main" id="{5367BBD1-6AD5-2640-D4B1-9EDBA008B289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55">
              <a:extLst>
                <a:ext uri="{FF2B5EF4-FFF2-40B4-BE49-F238E27FC236}">
                  <a16:creationId xmlns:a16="http://schemas.microsoft.com/office/drawing/2014/main" id="{2D6842C6-09DB-6767-9215-85A0E55EA134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56">
              <a:extLst>
                <a:ext uri="{FF2B5EF4-FFF2-40B4-BE49-F238E27FC236}">
                  <a16:creationId xmlns:a16="http://schemas.microsoft.com/office/drawing/2014/main" id="{89FF588C-40B1-230A-E2C5-A721FE2AF037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57">
              <a:extLst>
                <a:ext uri="{FF2B5EF4-FFF2-40B4-BE49-F238E27FC236}">
                  <a16:creationId xmlns:a16="http://schemas.microsoft.com/office/drawing/2014/main" id="{FA2A61E3-1104-9A87-7EA1-E7E728CABF2D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58">
              <a:extLst>
                <a:ext uri="{FF2B5EF4-FFF2-40B4-BE49-F238E27FC236}">
                  <a16:creationId xmlns:a16="http://schemas.microsoft.com/office/drawing/2014/main" id="{6B783A3F-5683-4BA9-562B-BD2808B3F352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59">
              <a:extLst>
                <a:ext uri="{FF2B5EF4-FFF2-40B4-BE49-F238E27FC236}">
                  <a16:creationId xmlns:a16="http://schemas.microsoft.com/office/drawing/2014/main" id="{3F2BF4AE-E89B-D04F-1D43-BF211DE861D4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60">
              <a:extLst>
                <a:ext uri="{FF2B5EF4-FFF2-40B4-BE49-F238E27FC236}">
                  <a16:creationId xmlns:a16="http://schemas.microsoft.com/office/drawing/2014/main" id="{6C7E9754-2573-BE20-4E8A-68CF9DA8F776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61">
              <a:extLst>
                <a:ext uri="{FF2B5EF4-FFF2-40B4-BE49-F238E27FC236}">
                  <a16:creationId xmlns:a16="http://schemas.microsoft.com/office/drawing/2014/main" id="{BFCDE31A-F51A-7C7E-7A91-56C31EC61BD5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62">
              <a:extLst>
                <a:ext uri="{FF2B5EF4-FFF2-40B4-BE49-F238E27FC236}">
                  <a16:creationId xmlns:a16="http://schemas.microsoft.com/office/drawing/2014/main" id="{7E19551A-73BB-8AA3-0251-DC3CA971BD51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63">
              <a:extLst>
                <a:ext uri="{FF2B5EF4-FFF2-40B4-BE49-F238E27FC236}">
                  <a16:creationId xmlns:a16="http://schemas.microsoft.com/office/drawing/2014/main" id="{6E004A1B-4312-0236-9E5F-97386CB99DB6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64">
              <a:extLst>
                <a:ext uri="{FF2B5EF4-FFF2-40B4-BE49-F238E27FC236}">
                  <a16:creationId xmlns:a16="http://schemas.microsoft.com/office/drawing/2014/main" id="{4A1046A4-08DE-4C8B-6A70-9936C681E3EC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65">
              <a:extLst>
                <a:ext uri="{FF2B5EF4-FFF2-40B4-BE49-F238E27FC236}">
                  <a16:creationId xmlns:a16="http://schemas.microsoft.com/office/drawing/2014/main" id="{4C38DA1A-740A-22AB-734F-BB117639E0F6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Shape 66">
              <a:extLst>
                <a:ext uri="{FF2B5EF4-FFF2-40B4-BE49-F238E27FC236}">
                  <a16:creationId xmlns:a16="http://schemas.microsoft.com/office/drawing/2014/main" id="{B05148AB-3896-D14F-CF55-5C2A91A9B88C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67">
              <a:extLst>
                <a:ext uri="{FF2B5EF4-FFF2-40B4-BE49-F238E27FC236}">
                  <a16:creationId xmlns:a16="http://schemas.microsoft.com/office/drawing/2014/main" id="{B37C0440-C52A-76E4-E73B-705506D60E88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68">
              <a:extLst>
                <a:ext uri="{FF2B5EF4-FFF2-40B4-BE49-F238E27FC236}">
                  <a16:creationId xmlns:a16="http://schemas.microsoft.com/office/drawing/2014/main" id="{C8F96722-C744-FD2B-77F8-C50B63096F38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69">
              <a:extLst>
                <a:ext uri="{FF2B5EF4-FFF2-40B4-BE49-F238E27FC236}">
                  <a16:creationId xmlns:a16="http://schemas.microsoft.com/office/drawing/2014/main" id="{AD9BF497-F6C9-6665-A5B9-A52E28C914BB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8" name="Marcador de número de diapositiva 34">
            <a:extLst>
              <a:ext uri="{FF2B5EF4-FFF2-40B4-BE49-F238E27FC236}">
                <a16:creationId xmlns:a16="http://schemas.microsoft.com/office/drawing/2014/main" id="{48671FBD-0D22-F200-2FA5-7467C6F2C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40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41487287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74;p35">
            <a:extLst>
              <a:ext uri="{FF2B5EF4-FFF2-40B4-BE49-F238E27FC236}">
                <a16:creationId xmlns:a16="http://schemas.microsoft.com/office/drawing/2014/main" id="{E2B46854-F05D-0156-6721-778D41B144BD}"/>
              </a:ext>
            </a:extLst>
          </p:cNvPr>
          <p:cNvSpPr txBox="1">
            <a:spLocks/>
          </p:cNvSpPr>
          <p:nvPr/>
        </p:nvSpPr>
        <p:spPr>
          <a:xfrm>
            <a:off x="1143001" y="3757"/>
            <a:ext cx="9901323" cy="1080000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0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Blanqueo</a:t>
            </a:r>
            <a:r>
              <a:rPr lang="es-ES" sz="3000" b="1" cap="small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. </a:t>
            </a:r>
            <a:r>
              <a:rPr lang="es-ES" sz="2600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Supuestos especiales</a:t>
            </a:r>
          </a:p>
        </p:txBody>
      </p:sp>
      <p:pic>
        <p:nvPicPr>
          <p:cNvPr id="3" name="Shape 868" descr="3.jpg">
            <a:extLst>
              <a:ext uri="{FF2B5EF4-FFF2-40B4-BE49-F238E27FC236}">
                <a16:creationId xmlns:a16="http://schemas.microsoft.com/office/drawing/2014/main" id="{AF9820A0-B914-6B64-245F-25920F2A7C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FB337D2-0EA7-EDB4-18B2-1232B65E03D2}"/>
              </a:ext>
            </a:extLst>
          </p:cNvPr>
          <p:cNvSpPr txBox="1"/>
          <p:nvPr/>
        </p:nvSpPr>
        <p:spPr>
          <a:xfrm>
            <a:off x="1028700" y="1333200"/>
            <a:ext cx="9044448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Inversiones excluidas del impuesto especial de regularización. Res. 590/2024 (</a:t>
            </a:r>
            <a:r>
              <a:rPr lang="es-E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Mecon</a:t>
            </a:r>
            <a:r>
              <a:rPr lang="es-E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  <a:endParaRPr lang="es-A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5EE1CF6-7951-B327-64C2-9D9625A86495}"/>
              </a:ext>
            </a:extLst>
          </p:cNvPr>
          <p:cNvSpPr txBox="1"/>
          <p:nvPr/>
        </p:nvSpPr>
        <p:spPr>
          <a:xfrm>
            <a:off x="1028700" y="2052261"/>
            <a:ext cx="10165326" cy="3456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También se dispone que los fondos que se regularicen podrán destinarse a la </a:t>
            </a:r>
            <a:r>
              <a:rPr lang="es-ES" sz="18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suscripción</a:t>
            </a:r>
            <a: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de: </a:t>
            </a:r>
            <a:endParaRPr lang="es-A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s-A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Cuotapartes</a:t>
            </a:r>
            <a: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de Fondos Comunes de Inversión, siempre que hubiesen sido colocadas por oferta pública;</a:t>
            </a:r>
            <a:endParaRPr lang="es-A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07000"/>
              </a:lnSpc>
            </a:pPr>
            <a: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s-A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Acciones colocadas por oferta pública con autorización de la CNV; y </a:t>
            </a:r>
            <a:endParaRPr lang="es-A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07000"/>
              </a:lnSpc>
            </a:pPr>
            <a: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s-A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Obligaciones Negociables (artículo 36 de la Ley 23.576).</a:t>
            </a:r>
            <a:endParaRPr lang="es-A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s-A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Shape 40">
            <a:extLst>
              <a:ext uri="{FF2B5EF4-FFF2-40B4-BE49-F238E27FC236}">
                <a16:creationId xmlns:a16="http://schemas.microsoft.com/office/drawing/2014/main" id="{DB31E76C-31CF-423C-4F47-EE34B6007585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4" name="Shape 41">
              <a:extLst>
                <a:ext uri="{FF2B5EF4-FFF2-40B4-BE49-F238E27FC236}">
                  <a16:creationId xmlns:a16="http://schemas.microsoft.com/office/drawing/2014/main" id="{E9214D73-79AD-5662-8AE5-B4CEA78CA9AE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Shape 42">
              <a:extLst>
                <a:ext uri="{FF2B5EF4-FFF2-40B4-BE49-F238E27FC236}">
                  <a16:creationId xmlns:a16="http://schemas.microsoft.com/office/drawing/2014/main" id="{A7C48597-F08C-C16D-2E80-C65BEC2DDCC7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Shape 43">
              <a:extLst>
                <a:ext uri="{FF2B5EF4-FFF2-40B4-BE49-F238E27FC236}">
                  <a16:creationId xmlns:a16="http://schemas.microsoft.com/office/drawing/2014/main" id="{AFA059A2-DA47-0E66-415D-F6E25A0314DE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Shape 44">
              <a:extLst>
                <a:ext uri="{FF2B5EF4-FFF2-40B4-BE49-F238E27FC236}">
                  <a16:creationId xmlns:a16="http://schemas.microsoft.com/office/drawing/2014/main" id="{EC400658-15AE-68C5-5748-65AFB8F0FEBF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45">
              <a:extLst>
                <a:ext uri="{FF2B5EF4-FFF2-40B4-BE49-F238E27FC236}">
                  <a16:creationId xmlns:a16="http://schemas.microsoft.com/office/drawing/2014/main" id="{B530AB6C-7334-8FBE-3EA7-35CEAB8D2C64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46">
              <a:extLst>
                <a:ext uri="{FF2B5EF4-FFF2-40B4-BE49-F238E27FC236}">
                  <a16:creationId xmlns:a16="http://schemas.microsoft.com/office/drawing/2014/main" id="{16AF3F4E-E540-8042-926C-587250E35FB1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47">
              <a:extLst>
                <a:ext uri="{FF2B5EF4-FFF2-40B4-BE49-F238E27FC236}">
                  <a16:creationId xmlns:a16="http://schemas.microsoft.com/office/drawing/2014/main" id="{F40DCBBD-22A0-BA80-5B3D-1E51BCAF95A3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48">
              <a:extLst>
                <a:ext uri="{FF2B5EF4-FFF2-40B4-BE49-F238E27FC236}">
                  <a16:creationId xmlns:a16="http://schemas.microsoft.com/office/drawing/2014/main" id="{FDE571CF-C819-7850-8435-6C91ECBCBCC1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49">
              <a:extLst>
                <a:ext uri="{FF2B5EF4-FFF2-40B4-BE49-F238E27FC236}">
                  <a16:creationId xmlns:a16="http://schemas.microsoft.com/office/drawing/2014/main" id="{0AA443C8-B051-7E2A-0355-A9BA5784DBFE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50">
              <a:extLst>
                <a:ext uri="{FF2B5EF4-FFF2-40B4-BE49-F238E27FC236}">
                  <a16:creationId xmlns:a16="http://schemas.microsoft.com/office/drawing/2014/main" id="{D50B16E1-7B93-4DC9-3042-FB2D4135AC2A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51">
              <a:extLst>
                <a:ext uri="{FF2B5EF4-FFF2-40B4-BE49-F238E27FC236}">
                  <a16:creationId xmlns:a16="http://schemas.microsoft.com/office/drawing/2014/main" id="{59DEF425-E5F1-B23D-F2CB-8BAA6BA0F8AB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52">
              <a:extLst>
                <a:ext uri="{FF2B5EF4-FFF2-40B4-BE49-F238E27FC236}">
                  <a16:creationId xmlns:a16="http://schemas.microsoft.com/office/drawing/2014/main" id="{3A2969A2-6655-7DA2-8080-71F7BCC25DFD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53">
              <a:extLst>
                <a:ext uri="{FF2B5EF4-FFF2-40B4-BE49-F238E27FC236}">
                  <a16:creationId xmlns:a16="http://schemas.microsoft.com/office/drawing/2014/main" id="{862C0D31-3EE0-CAA4-51E7-B26EF38B5C66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54">
              <a:extLst>
                <a:ext uri="{FF2B5EF4-FFF2-40B4-BE49-F238E27FC236}">
                  <a16:creationId xmlns:a16="http://schemas.microsoft.com/office/drawing/2014/main" id="{E5493232-7331-D06A-FD01-1E5EC2F0C910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55">
              <a:extLst>
                <a:ext uri="{FF2B5EF4-FFF2-40B4-BE49-F238E27FC236}">
                  <a16:creationId xmlns:a16="http://schemas.microsoft.com/office/drawing/2014/main" id="{3E013096-E84C-903B-4ECA-5F9C54D67611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56">
              <a:extLst>
                <a:ext uri="{FF2B5EF4-FFF2-40B4-BE49-F238E27FC236}">
                  <a16:creationId xmlns:a16="http://schemas.microsoft.com/office/drawing/2014/main" id="{21359310-7ED2-F108-0ADC-241E16E9A816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57">
              <a:extLst>
                <a:ext uri="{FF2B5EF4-FFF2-40B4-BE49-F238E27FC236}">
                  <a16:creationId xmlns:a16="http://schemas.microsoft.com/office/drawing/2014/main" id="{877AA699-C2D5-9922-6F7D-2394B5A324A9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58">
              <a:extLst>
                <a:ext uri="{FF2B5EF4-FFF2-40B4-BE49-F238E27FC236}">
                  <a16:creationId xmlns:a16="http://schemas.microsoft.com/office/drawing/2014/main" id="{037B40F4-9B8C-18DF-369E-26670A19D439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59">
              <a:extLst>
                <a:ext uri="{FF2B5EF4-FFF2-40B4-BE49-F238E27FC236}">
                  <a16:creationId xmlns:a16="http://schemas.microsoft.com/office/drawing/2014/main" id="{9800CB22-5A31-0CA3-0B49-0146D07BEEC7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60">
              <a:extLst>
                <a:ext uri="{FF2B5EF4-FFF2-40B4-BE49-F238E27FC236}">
                  <a16:creationId xmlns:a16="http://schemas.microsoft.com/office/drawing/2014/main" id="{DB835E79-A28D-9C5A-86FA-713424B2B1D4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61">
              <a:extLst>
                <a:ext uri="{FF2B5EF4-FFF2-40B4-BE49-F238E27FC236}">
                  <a16:creationId xmlns:a16="http://schemas.microsoft.com/office/drawing/2014/main" id="{1CE11E8F-7437-6B4F-C2E6-C16E55C2A701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62">
              <a:extLst>
                <a:ext uri="{FF2B5EF4-FFF2-40B4-BE49-F238E27FC236}">
                  <a16:creationId xmlns:a16="http://schemas.microsoft.com/office/drawing/2014/main" id="{BE764DBF-FB31-567E-1944-4EBE431CF74E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63">
              <a:extLst>
                <a:ext uri="{FF2B5EF4-FFF2-40B4-BE49-F238E27FC236}">
                  <a16:creationId xmlns:a16="http://schemas.microsoft.com/office/drawing/2014/main" id="{4C992C98-E35A-E026-C36B-56CA7EA66A2E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64">
              <a:extLst>
                <a:ext uri="{FF2B5EF4-FFF2-40B4-BE49-F238E27FC236}">
                  <a16:creationId xmlns:a16="http://schemas.microsoft.com/office/drawing/2014/main" id="{C484A3D1-4DC6-3660-87C7-FDB91DDBB60E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65">
              <a:extLst>
                <a:ext uri="{FF2B5EF4-FFF2-40B4-BE49-F238E27FC236}">
                  <a16:creationId xmlns:a16="http://schemas.microsoft.com/office/drawing/2014/main" id="{A4D29B4D-D45A-EB17-74EA-832CCC4362F5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Shape 66">
              <a:extLst>
                <a:ext uri="{FF2B5EF4-FFF2-40B4-BE49-F238E27FC236}">
                  <a16:creationId xmlns:a16="http://schemas.microsoft.com/office/drawing/2014/main" id="{8AF29DD9-EF39-6B3B-FA05-EEBA63DA1807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67">
              <a:extLst>
                <a:ext uri="{FF2B5EF4-FFF2-40B4-BE49-F238E27FC236}">
                  <a16:creationId xmlns:a16="http://schemas.microsoft.com/office/drawing/2014/main" id="{2F54439E-9C4B-96F8-F67E-52543C9EB9D2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68">
              <a:extLst>
                <a:ext uri="{FF2B5EF4-FFF2-40B4-BE49-F238E27FC236}">
                  <a16:creationId xmlns:a16="http://schemas.microsoft.com/office/drawing/2014/main" id="{CD7CE705-6B68-6FEA-907A-4759E7B7414B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69">
              <a:extLst>
                <a:ext uri="{FF2B5EF4-FFF2-40B4-BE49-F238E27FC236}">
                  <a16:creationId xmlns:a16="http://schemas.microsoft.com/office/drawing/2014/main" id="{A0C52BAF-D2D2-76E6-327E-05DEAF66545B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8" name="Marcador de número de diapositiva 34">
            <a:extLst>
              <a:ext uri="{FF2B5EF4-FFF2-40B4-BE49-F238E27FC236}">
                <a16:creationId xmlns:a16="http://schemas.microsoft.com/office/drawing/2014/main" id="{7A9820CB-B932-C8FF-E0AB-155F96DF6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41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3179108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74;p35">
            <a:extLst>
              <a:ext uri="{FF2B5EF4-FFF2-40B4-BE49-F238E27FC236}">
                <a16:creationId xmlns:a16="http://schemas.microsoft.com/office/drawing/2014/main" id="{E2B46854-F05D-0156-6721-778D41B144BD}"/>
              </a:ext>
            </a:extLst>
          </p:cNvPr>
          <p:cNvSpPr txBox="1">
            <a:spLocks/>
          </p:cNvSpPr>
          <p:nvPr/>
        </p:nvSpPr>
        <p:spPr>
          <a:xfrm>
            <a:off x="1143001" y="3757"/>
            <a:ext cx="9901323" cy="1080000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0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Blanqueo</a:t>
            </a:r>
            <a:r>
              <a:rPr lang="es-ES" sz="3000" b="1" cap="small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. </a:t>
            </a:r>
            <a:r>
              <a:rPr lang="es-ES" sz="2600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Supuestos especiales</a:t>
            </a:r>
          </a:p>
        </p:txBody>
      </p:sp>
      <p:pic>
        <p:nvPicPr>
          <p:cNvPr id="3" name="Shape 868" descr="3.jpg">
            <a:extLst>
              <a:ext uri="{FF2B5EF4-FFF2-40B4-BE49-F238E27FC236}">
                <a16:creationId xmlns:a16="http://schemas.microsoft.com/office/drawing/2014/main" id="{AF9820A0-B914-6B64-245F-25920F2A7C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FB337D2-0EA7-EDB4-18B2-1232B65E03D2}"/>
              </a:ext>
            </a:extLst>
          </p:cNvPr>
          <p:cNvSpPr txBox="1"/>
          <p:nvPr/>
        </p:nvSpPr>
        <p:spPr>
          <a:xfrm>
            <a:off x="1028700" y="1333200"/>
            <a:ext cx="9044448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Inversiones excluidas del impuesto especial de regularización. Res. 590/2024 (</a:t>
            </a:r>
            <a:r>
              <a:rPr lang="es-E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Mecon</a:t>
            </a:r>
            <a:r>
              <a:rPr lang="es-E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  <a:endParaRPr lang="es-A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5EE1CF6-7951-B327-64C2-9D9625A86495}"/>
              </a:ext>
            </a:extLst>
          </p:cNvPr>
          <p:cNvSpPr txBox="1"/>
          <p:nvPr/>
        </p:nvSpPr>
        <p:spPr>
          <a:xfrm>
            <a:off x="1028700" y="2052261"/>
            <a:ext cx="10165326" cy="4846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Inversiones en proyectos inmobiliarios</a:t>
            </a:r>
            <a:endParaRPr lang="es-AR" sz="1800" u="sng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</a:t>
            </a:r>
            <a: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nversiones </a:t>
            </a:r>
            <a:r>
              <a:rPr lang="es-E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directas</a:t>
            </a:r>
            <a: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 </a:t>
            </a:r>
            <a:r>
              <a:rPr lang="es-E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indirectas</a:t>
            </a:r>
            <a: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en nuevos proyectos inmobiliarios, quedando comprendidos aquellos que posean un grado de avance inferior al cincuenta por ciento (50%) de la finalización de la obra.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s-A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Son inversiones en proyectos inmobiliarios, ya sea realizada de manera directa o a través de terceros, a aquellas que, según corresponda, se efectivicen mediante:</a:t>
            </a:r>
            <a:endParaRPr lang="es-A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(i) boleto de compraventa u otro compromiso similar, (</a:t>
            </a:r>
            <a:r>
              <a:rPr lang="es-E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ii</a:t>
            </a:r>
            <a: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 escritura traslativa de dominio, (</a:t>
            </a:r>
            <a:r>
              <a:rPr lang="es-E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iii</a:t>
            </a:r>
            <a: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 aportes a fideicomisos, (</a:t>
            </a:r>
            <a:r>
              <a:rPr lang="es-E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iv</a:t>
            </a:r>
            <a: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 en el mercado primario, (v) </a:t>
            </a:r>
            <a:r>
              <a:rPr lang="es-E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cuotapartes</a:t>
            </a:r>
            <a: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de Fondos Comunes de Inversión y/o certificados de participación o títulos de deuda de fideicomisos financieros, autorizados por la CNV, cuyo objeto sea el financiamiento de la construcción y desarrollos inmobiliarios, entre otras posibilidades.</a:t>
            </a:r>
            <a:endParaRPr lang="es-A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es-A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Shape 40">
            <a:extLst>
              <a:ext uri="{FF2B5EF4-FFF2-40B4-BE49-F238E27FC236}">
                <a16:creationId xmlns:a16="http://schemas.microsoft.com/office/drawing/2014/main" id="{6F01B3EF-B83E-4FDA-F33A-609393AB2DF7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8" name="Shape 41">
              <a:extLst>
                <a:ext uri="{FF2B5EF4-FFF2-40B4-BE49-F238E27FC236}">
                  <a16:creationId xmlns:a16="http://schemas.microsoft.com/office/drawing/2014/main" id="{CB335A91-45E3-6F34-B1A3-11BF3A5DD0DB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Shape 42">
              <a:extLst>
                <a:ext uri="{FF2B5EF4-FFF2-40B4-BE49-F238E27FC236}">
                  <a16:creationId xmlns:a16="http://schemas.microsoft.com/office/drawing/2014/main" id="{10557A79-612C-891F-9818-62D8FF5968A6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43">
              <a:extLst>
                <a:ext uri="{FF2B5EF4-FFF2-40B4-BE49-F238E27FC236}">
                  <a16:creationId xmlns:a16="http://schemas.microsoft.com/office/drawing/2014/main" id="{C32C3FF2-D08D-8650-C14A-53D136D00FAB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44">
              <a:extLst>
                <a:ext uri="{FF2B5EF4-FFF2-40B4-BE49-F238E27FC236}">
                  <a16:creationId xmlns:a16="http://schemas.microsoft.com/office/drawing/2014/main" id="{410B28E8-2646-F8BB-436B-64D9728FE459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45">
              <a:extLst>
                <a:ext uri="{FF2B5EF4-FFF2-40B4-BE49-F238E27FC236}">
                  <a16:creationId xmlns:a16="http://schemas.microsoft.com/office/drawing/2014/main" id="{3038DAB8-8C0E-7BF6-3ED1-0BFCED2745CE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46">
              <a:extLst>
                <a:ext uri="{FF2B5EF4-FFF2-40B4-BE49-F238E27FC236}">
                  <a16:creationId xmlns:a16="http://schemas.microsoft.com/office/drawing/2014/main" id="{71EE2A21-3893-CB98-E160-CE3B2A6B962E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47">
              <a:extLst>
                <a:ext uri="{FF2B5EF4-FFF2-40B4-BE49-F238E27FC236}">
                  <a16:creationId xmlns:a16="http://schemas.microsoft.com/office/drawing/2014/main" id="{E1FEBA9D-8CD2-454D-5AF5-77CC9F4BFF9B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48">
              <a:extLst>
                <a:ext uri="{FF2B5EF4-FFF2-40B4-BE49-F238E27FC236}">
                  <a16:creationId xmlns:a16="http://schemas.microsoft.com/office/drawing/2014/main" id="{BBF61DE2-DC94-6E38-BA65-772BE232AF6C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49">
              <a:extLst>
                <a:ext uri="{FF2B5EF4-FFF2-40B4-BE49-F238E27FC236}">
                  <a16:creationId xmlns:a16="http://schemas.microsoft.com/office/drawing/2014/main" id="{9E495979-0CA9-CF02-1A5A-922CE762980F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50">
              <a:extLst>
                <a:ext uri="{FF2B5EF4-FFF2-40B4-BE49-F238E27FC236}">
                  <a16:creationId xmlns:a16="http://schemas.microsoft.com/office/drawing/2014/main" id="{768CD1A6-F22A-5D52-F227-94473E436C91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51">
              <a:extLst>
                <a:ext uri="{FF2B5EF4-FFF2-40B4-BE49-F238E27FC236}">
                  <a16:creationId xmlns:a16="http://schemas.microsoft.com/office/drawing/2014/main" id="{2A1A2070-0A5D-1A46-0072-A8BFC2901D90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52">
              <a:extLst>
                <a:ext uri="{FF2B5EF4-FFF2-40B4-BE49-F238E27FC236}">
                  <a16:creationId xmlns:a16="http://schemas.microsoft.com/office/drawing/2014/main" id="{CAB41B18-4E78-CED3-6685-438467DB00E8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53">
              <a:extLst>
                <a:ext uri="{FF2B5EF4-FFF2-40B4-BE49-F238E27FC236}">
                  <a16:creationId xmlns:a16="http://schemas.microsoft.com/office/drawing/2014/main" id="{F6402F43-8FA9-7C72-5BAB-9C13EEDCD351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54">
              <a:extLst>
                <a:ext uri="{FF2B5EF4-FFF2-40B4-BE49-F238E27FC236}">
                  <a16:creationId xmlns:a16="http://schemas.microsoft.com/office/drawing/2014/main" id="{430B7673-6D5E-798A-6847-474E4CCB4FDC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55">
              <a:extLst>
                <a:ext uri="{FF2B5EF4-FFF2-40B4-BE49-F238E27FC236}">
                  <a16:creationId xmlns:a16="http://schemas.microsoft.com/office/drawing/2014/main" id="{29A92C9B-C85E-748C-E483-32C37D4223FE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56">
              <a:extLst>
                <a:ext uri="{FF2B5EF4-FFF2-40B4-BE49-F238E27FC236}">
                  <a16:creationId xmlns:a16="http://schemas.microsoft.com/office/drawing/2014/main" id="{61D69D47-688C-FF26-A586-1ACDDDF8855A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57">
              <a:extLst>
                <a:ext uri="{FF2B5EF4-FFF2-40B4-BE49-F238E27FC236}">
                  <a16:creationId xmlns:a16="http://schemas.microsoft.com/office/drawing/2014/main" id="{8A92DEDE-90C0-60EA-D324-864C2B39EC76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58">
              <a:extLst>
                <a:ext uri="{FF2B5EF4-FFF2-40B4-BE49-F238E27FC236}">
                  <a16:creationId xmlns:a16="http://schemas.microsoft.com/office/drawing/2014/main" id="{EE727DA0-7347-C9F8-AD44-73C0B6551FFC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59">
              <a:extLst>
                <a:ext uri="{FF2B5EF4-FFF2-40B4-BE49-F238E27FC236}">
                  <a16:creationId xmlns:a16="http://schemas.microsoft.com/office/drawing/2014/main" id="{70549E41-78C3-3323-469A-EFB727E56C84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60">
              <a:extLst>
                <a:ext uri="{FF2B5EF4-FFF2-40B4-BE49-F238E27FC236}">
                  <a16:creationId xmlns:a16="http://schemas.microsoft.com/office/drawing/2014/main" id="{34F2685F-0CFF-3B84-C1F2-FFB1FD5AF233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61">
              <a:extLst>
                <a:ext uri="{FF2B5EF4-FFF2-40B4-BE49-F238E27FC236}">
                  <a16:creationId xmlns:a16="http://schemas.microsoft.com/office/drawing/2014/main" id="{0DD3AB31-9A9A-05F6-D71E-109C03B682B3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62">
              <a:extLst>
                <a:ext uri="{FF2B5EF4-FFF2-40B4-BE49-F238E27FC236}">
                  <a16:creationId xmlns:a16="http://schemas.microsoft.com/office/drawing/2014/main" id="{B54E3BA9-B192-8145-7F9D-2A05E89BF14A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63">
              <a:extLst>
                <a:ext uri="{FF2B5EF4-FFF2-40B4-BE49-F238E27FC236}">
                  <a16:creationId xmlns:a16="http://schemas.microsoft.com/office/drawing/2014/main" id="{75B6540B-4C36-0CC0-0207-1E8DFE752A2A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Shape 64">
              <a:extLst>
                <a:ext uri="{FF2B5EF4-FFF2-40B4-BE49-F238E27FC236}">
                  <a16:creationId xmlns:a16="http://schemas.microsoft.com/office/drawing/2014/main" id="{9C6BE565-1841-8EA3-78B6-75D49983A8DF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65">
              <a:extLst>
                <a:ext uri="{FF2B5EF4-FFF2-40B4-BE49-F238E27FC236}">
                  <a16:creationId xmlns:a16="http://schemas.microsoft.com/office/drawing/2014/main" id="{5F1E1DD9-CF4F-C153-7885-2B13A6F7E3FC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66">
              <a:extLst>
                <a:ext uri="{FF2B5EF4-FFF2-40B4-BE49-F238E27FC236}">
                  <a16:creationId xmlns:a16="http://schemas.microsoft.com/office/drawing/2014/main" id="{216DE169-CB52-63A1-922F-3A7C131E1D03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67">
              <a:extLst>
                <a:ext uri="{FF2B5EF4-FFF2-40B4-BE49-F238E27FC236}">
                  <a16:creationId xmlns:a16="http://schemas.microsoft.com/office/drawing/2014/main" id="{2FA10ECC-FDBB-DF18-298E-827E0193BFBF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68">
              <a:extLst>
                <a:ext uri="{FF2B5EF4-FFF2-40B4-BE49-F238E27FC236}">
                  <a16:creationId xmlns:a16="http://schemas.microsoft.com/office/drawing/2014/main" id="{97695C7B-F58B-792F-1A47-46C0263F1F19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Shape 69">
              <a:extLst>
                <a:ext uri="{FF2B5EF4-FFF2-40B4-BE49-F238E27FC236}">
                  <a16:creationId xmlns:a16="http://schemas.microsoft.com/office/drawing/2014/main" id="{6A0B6FBF-B7A4-8CCF-F0E1-AE050F6ABDE7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0" name="Marcador de número de diapositiva 34">
            <a:extLst>
              <a:ext uri="{FF2B5EF4-FFF2-40B4-BE49-F238E27FC236}">
                <a16:creationId xmlns:a16="http://schemas.microsoft.com/office/drawing/2014/main" id="{17B7410F-7E49-3490-8AC3-5207C9369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42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20349758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1 CuadroTexto">
            <a:extLst>
              <a:ext uri="{FF2B5EF4-FFF2-40B4-BE49-F238E27FC236}">
                <a16:creationId xmlns:a16="http://schemas.microsoft.com/office/drawing/2014/main" id="{074A5412-B4AE-CBE5-4C88-A33CC068CCC1}"/>
              </a:ext>
            </a:extLst>
          </p:cNvPr>
          <p:cNvSpPr txBox="1"/>
          <p:nvPr/>
        </p:nvSpPr>
        <p:spPr>
          <a:xfrm>
            <a:off x="1520073" y="1945222"/>
            <a:ext cx="9087438" cy="38533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es-ES">
                <a:latin typeface="Biome" panose="020B0503030204020804" pitchFamily="34" charset="0"/>
                <a:cs typeface="Biome" panose="020B0503030204020804" pitchFamily="34" charset="0"/>
              </a:rPr>
              <a:t>Se eliminó en el Senado el Capítulo destinado al blanqueo de:</a:t>
            </a:r>
            <a:endParaRPr lang="es-ES" sz="1900"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7" name="Google Shape;574;p35">
            <a:extLst>
              <a:ext uri="{FF2B5EF4-FFF2-40B4-BE49-F238E27FC236}">
                <a16:creationId xmlns:a16="http://schemas.microsoft.com/office/drawing/2014/main" id="{F6625771-9CDA-69DF-C619-239EE90A6892}"/>
              </a:ext>
            </a:extLst>
          </p:cNvPr>
          <p:cNvSpPr txBox="1">
            <a:spLocks/>
          </p:cNvSpPr>
          <p:nvPr/>
        </p:nvSpPr>
        <p:spPr>
          <a:xfrm>
            <a:off x="1143001" y="-233924"/>
            <a:ext cx="9901323" cy="1080000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000" b="1" u="sng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Blanqueo</a:t>
            </a:r>
          </a:p>
        </p:txBody>
      </p:sp>
      <p:pic>
        <p:nvPicPr>
          <p:cNvPr id="10" name="Shape 868" descr="3.jpg">
            <a:extLst>
              <a:ext uri="{FF2B5EF4-FFF2-40B4-BE49-F238E27FC236}">
                <a16:creationId xmlns:a16="http://schemas.microsoft.com/office/drawing/2014/main" id="{4739EE4C-B7AB-9A89-0F84-F260388EE71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66 Rectángulo">
            <a:extLst>
              <a:ext uri="{FF2B5EF4-FFF2-40B4-BE49-F238E27FC236}">
                <a16:creationId xmlns:a16="http://schemas.microsoft.com/office/drawing/2014/main" id="{E7772EB2-88B3-591D-3B11-6CCC8D5BE241}"/>
              </a:ext>
            </a:extLst>
          </p:cNvPr>
          <p:cNvSpPr/>
          <p:nvPr/>
        </p:nvSpPr>
        <p:spPr>
          <a:xfrm>
            <a:off x="-100502" y="2795211"/>
            <a:ext cx="9901323" cy="9085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07287" tIns="53643" rIns="107287" bIns="53643">
            <a:spAutoFit/>
          </a:bodyPr>
          <a:lstStyle/>
          <a:p>
            <a:pPr lvl="7" algn="just"/>
            <a:r>
              <a:rPr lang="es-ES" sz="2600" b="1" dirty="0">
                <a:solidFill>
                  <a:srgbClr val="7030A0"/>
                </a:solidFill>
                <a:latin typeface="Aptos Black" panose="020B0004020202020204" pitchFamily="34" charset="0"/>
              </a:rPr>
              <a:t>Bienes inmuebles registrados a nombre de terceros</a:t>
            </a:r>
            <a:endParaRPr lang="es-AR" sz="2600" b="1" dirty="0">
              <a:solidFill>
                <a:srgbClr val="7030A0"/>
              </a:solidFill>
              <a:latin typeface="Aptos Black" panose="020B0004020202020204" pitchFamily="34" charset="0"/>
            </a:endParaRPr>
          </a:p>
        </p:txBody>
      </p:sp>
      <p:sp>
        <p:nvSpPr>
          <p:cNvPr id="9" name="91 CuadroTexto">
            <a:extLst>
              <a:ext uri="{FF2B5EF4-FFF2-40B4-BE49-F238E27FC236}">
                <a16:creationId xmlns:a16="http://schemas.microsoft.com/office/drawing/2014/main" id="{CD1EC82D-7377-8790-A20F-E368DF29AFFE}"/>
              </a:ext>
            </a:extLst>
          </p:cNvPr>
          <p:cNvSpPr txBox="1"/>
          <p:nvPr/>
        </p:nvSpPr>
        <p:spPr>
          <a:xfrm>
            <a:off x="1464390" y="4192145"/>
            <a:ext cx="9087438" cy="38533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es-ES">
                <a:latin typeface="Biome" panose="020B0503030204020804" pitchFamily="34" charset="0"/>
                <a:cs typeface="Biome" panose="020B0503030204020804" pitchFamily="34" charset="0"/>
              </a:rPr>
              <a:t>Antes, en Diputados se había eliminado también la posibilidad de exteriorizar:</a:t>
            </a:r>
            <a:endParaRPr lang="es-ES" sz="1900"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12" name="66 Rectángulo">
            <a:extLst>
              <a:ext uri="{FF2B5EF4-FFF2-40B4-BE49-F238E27FC236}">
                <a16:creationId xmlns:a16="http://schemas.microsoft.com/office/drawing/2014/main" id="{032EDE95-E319-C84F-3EAD-C7D28CD36AE2}"/>
              </a:ext>
            </a:extLst>
          </p:cNvPr>
          <p:cNvSpPr/>
          <p:nvPr/>
        </p:nvSpPr>
        <p:spPr>
          <a:xfrm>
            <a:off x="-44818" y="5127050"/>
            <a:ext cx="9901323" cy="508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07287" tIns="53643" rIns="107287" bIns="53643">
            <a:spAutoFit/>
          </a:bodyPr>
          <a:lstStyle/>
          <a:p>
            <a:pPr lvl="7"/>
            <a:r>
              <a:rPr lang="es-ES" sz="2600" b="1" dirty="0">
                <a:solidFill>
                  <a:srgbClr val="7030A0"/>
                </a:solidFill>
                <a:latin typeface="Aptos Black" panose="020B0004020202020204" pitchFamily="34" charset="0"/>
              </a:rPr>
              <a:t>Bienes registrados a nombre de terceros</a:t>
            </a:r>
            <a:endParaRPr lang="es-AR" sz="2600" b="1" dirty="0">
              <a:solidFill>
                <a:srgbClr val="7030A0"/>
              </a:solidFill>
              <a:latin typeface="Aptos Black" panose="020B0004020202020204" pitchFamily="34" charset="0"/>
            </a:endParaRPr>
          </a:p>
        </p:txBody>
      </p:sp>
      <p:sp>
        <p:nvSpPr>
          <p:cNvPr id="13" name="Signo de multiplicación 12">
            <a:extLst>
              <a:ext uri="{FF2B5EF4-FFF2-40B4-BE49-F238E27FC236}">
                <a16:creationId xmlns:a16="http://schemas.microsoft.com/office/drawing/2014/main" id="{4D2F1341-441D-31B5-285C-CBC734DFFB37}"/>
              </a:ext>
            </a:extLst>
          </p:cNvPr>
          <p:cNvSpPr/>
          <p:nvPr/>
        </p:nvSpPr>
        <p:spPr>
          <a:xfrm>
            <a:off x="9973330" y="2468302"/>
            <a:ext cx="1032790" cy="10800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Signo de multiplicación 13">
            <a:extLst>
              <a:ext uri="{FF2B5EF4-FFF2-40B4-BE49-F238E27FC236}">
                <a16:creationId xmlns:a16="http://schemas.microsoft.com/office/drawing/2014/main" id="{EA38F2E3-BDE0-DB90-7B9E-E226A923144D}"/>
              </a:ext>
            </a:extLst>
          </p:cNvPr>
          <p:cNvSpPr/>
          <p:nvPr/>
        </p:nvSpPr>
        <p:spPr>
          <a:xfrm>
            <a:off x="10011533" y="4869892"/>
            <a:ext cx="1032790" cy="10800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2" name="Shape 40">
            <a:extLst>
              <a:ext uri="{FF2B5EF4-FFF2-40B4-BE49-F238E27FC236}">
                <a16:creationId xmlns:a16="http://schemas.microsoft.com/office/drawing/2014/main" id="{24E91ACA-2659-753C-DF08-CD7D7334A452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4" name="Shape 41">
              <a:extLst>
                <a:ext uri="{FF2B5EF4-FFF2-40B4-BE49-F238E27FC236}">
                  <a16:creationId xmlns:a16="http://schemas.microsoft.com/office/drawing/2014/main" id="{20804CE2-5C6B-12DA-9D09-8DE4C5804D82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" name="Shape 42">
              <a:extLst>
                <a:ext uri="{FF2B5EF4-FFF2-40B4-BE49-F238E27FC236}">
                  <a16:creationId xmlns:a16="http://schemas.microsoft.com/office/drawing/2014/main" id="{48DD2D5F-8201-863A-4781-B5E851E1CF0E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43">
              <a:extLst>
                <a:ext uri="{FF2B5EF4-FFF2-40B4-BE49-F238E27FC236}">
                  <a16:creationId xmlns:a16="http://schemas.microsoft.com/office/drawing/2014/main" id="{A284CB9D-0193-EDFF-8C92-C0BB4D6CBB37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44">
              <a:extLst>
                <a:ext uri="{FF2B5EF4-FFF2-40B4-BE49-F238E27FC236}">
                  <a16:creationId xmlns:a16="http://schemas.microsoft.com/office/drawing/2014/main" id="{FA5CA7F4-5152-D2BF-2141-D30EA40A2371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45">
              <a:extLst>
                <a:ext uri="{FF2B5EF4-FFF2-40B4-BE49-F238E27FC236}">
                  <a16:creationId xmlns:a16="http://schemas.microsoft.com/office/drawing/2014/main" id="{40C3FF86-08B1-E4F0-94A6-D8D1423EF504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46">
              <a:extLst>
                <a:ext uri="{FF2B5EF4-FFF2-40B4-BE49-F238E27FC236}">
                  <a16:creationId xmlns:a16="http://schemas.microsoft.com/office/drawing/2014/main" id="{BE407970-BF16-FC72-102E-92C9444ABC02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47">
              <a:extLst>
                <a:ext uri="{FF2B5EF4-FFF2-40B4-BE49-F238E27FC236}">
                  <a16:creationId xmlns:a16="http://schemas.microsoft.com/office/drawing/2014/main" id="{BE912321-AC62-212E-C88B-D26B740334B5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48">
              <a:extLst>
                <a:ext uri="{FF2B5EF4-FFF2-40B4-BE49-F238E27FC236}">
                  <a16:creationId xmlns:a16="http://schemas.microsoft.com/office/drawing/2014/main" id="{31DDC6CA-6FC6-9126-7A2B-A734F39D9380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49">
              <a:extLst>
                <a:ext uri="{FF2B5EF4-FFF2-40B4-BE49-F238E27FC236}">
                  <a16:creationId xmlns:a16="http://schemas.microsoft.com/office/drawing/2014/main" id="{50E24348-9B03-22C3-C9C5-40E894423A15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50">
              <a:extLst>
                <a:ext uri="{FF2B5EF4-FFF2-40B4-BE49-F238E27FC236}">
                  <a16:creationId xmlns:a16="http://schemas.microsoft.com/office/drawing/2014/main" id="{DA8EE7BF-92BF-E838-2E5D-E878E2239386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51">
              <a:extLst>
                <a:ext uri="{FF2B5EF4-FFF2-40B4-BE49-F238E27FC236}">
                  <a16:creationId xmlns:a16="http://schemas.microsoft.com/office/drawing/2014/main" id="{3E9574FE-57F3-ACC3-4136-F11E7367F96F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52">
              <a:extLst>
                <a:ext uri="{FF2B5EF4-FFF2-40B4-BE49-F238E27FC236}">
                  <a16:creationId xmlns:a16="http://schemas.microsoft.com/office/drawing/2014/main" id="{06DA4844-259E-B9BD-DEE8-7AE4A11C7E17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53">
              <a:extLst>
                <a:ext uri="{FF2B5EF4-FFF2-40B4-BE49-F238E27FC236}">
                  <a16:creationId xmlns:a16="http://schemas.microsoft.com/office/drawing/2014/main" id="{A658104F-D06C-320F-BED3-D2CF7977538E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54">
              <a:extLst>
                <a:ext uri="{FF2B5EF4-FFF2-40B4-BE49-F238E27FC236}">
                  <a16:creationId xmlns:a16="http://schemas.microsoft.com/office/drawing/2014/main" id="{4A3D4458-DB26-70F0-94D6-D07812123B58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55">
              <a:extLst>
                <a:ext uri="{FF2B5EF4-FFF2-40B4-BE49-F238E27FC236}">
                  <a16:creationId xmlns:a16="http://schemas.microsoft.com/office/drawing/2014/main" id="{BDBF0110-48E9-89B5-9AF8-F259011AF8AC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56">
              <a:extLst>
                <a:ext uri="{FF2B5EF4-FFF2-40B4-BE49-F238E27FC236}">
                  <a16:creationId xmlns:a16="http://schemas.microsoft.com/office/drawing/2014/main" id="{825598CA-5B2B-59F3-E4DC-9DAD79E4E190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57">
              <a:extLst>
                <a:ext uri="{FF2B5EF4-FFF2-40B4-BE49-F238E27FC236}">
                  <a16:creationId xmlns:a16="http://schemas.microsoft.com/office/drawing/2014/main" id="{A22958FE-3C3A-F703-0795-D9F0FB85AC69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58">
              <a:extLst>
                <a:ext uri="{FF2B5EF4-FFF2-40B4-BE49-F238E27FC236}">
                  <a16:creationId xmlns:a16="http://schemas.microsoft.com/office/drawing/2014/main" id="{27F346B2-EEBD-B15C-F420-9683105BC7C6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59">
              <a:extLst>
                <a:ext uri="{FF2B5EF4-FFF2-40B4-BE49-F238E27FC236}">
                  <a16:creationId xmlns:a16="http://schemas.microsoft.com/office/drawing/2014/main" id="{1077E6A6-7B48-383A-7F6A-C8646412E279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60">
              <a:extLst>
                <a:ext uri="{FF2B5EF4-FFF2-40B4-BE49-F238E27FC236}">
                  <a16:creationId xmlns:a16="http://schemas.microsoft.com/office/drawing/2014/main" id="{805E85DD-68D8-FFC8-F519-AD440FA6EB8B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61">
              <a:extLst>
                <a:ext uri="{FF2B5EF4-FFF2-40B4-BE49-F238E27FC236}">
                  <a16:creationId xmlns:a16="http://schemas.microsoft.com/office/drawing/2014/main" id="{7DD558FD-A737-25C7-8BFE-F0AB3C6863B1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Shape 62">
              <a:extLst>
                <a:ext uri="{FF2B5EF4-FFF2-40B4-BE49-F238E27FC236}">
                  <a16:creationId xmlns:a16="http://schemas.microsoft.com/office/drawing/2014/main" id="{80A8A1AE-3808-0DE8-87DB-EA8F59B561BA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63">
              <a:extLst>
                <a:ext uri="{FF2B5EF4-FFF2-40B4-BE49-F238E27FC236}">
                  <a16:creationId xmlns:a16="http://schemas.microsoft.com/office/drawing/2014/main" id="{63BBC863-A600-7687-EC50-1F79E28F58DA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64">
              <a:extLst>
                <a:ext uri="{FF2B5EF4-FFF2-40B4-BE49-F238E27FC236}">
                  <a16:creationId xmlns:a16="http://schemas.microsoft.com/office/drawing/2014/main" id="{68474B8C-D8B7-2556-18B4-2E97D4B750E8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65">
              <a:extLst>
                <a:ext uri="{FF2B5EF4-FFF2-40B4-BE49-F238E27FC236}">
                  <a16:creationId xmlns:a16="http://schemas.microsoft.com/office/drawing/2014/main" id="{E6905E57-0C1D-27AC-2D1C-CB583930E5DF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66">
              <a:extLst>
                <a:ext uri="{FF2B5EF4-FFF2-40B4-BE49-F238E27FC236}">
                  <a16:creationId xmlns:a16="http://schemas.microsoft.com/office/drawing/2014/main" id="{6E9EE0EF-B042-CCE2-419B-BBD75B7C0786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Shape 67">
              <a:extLst>
                <a:ext uri="{FF2B5EF4-FFF2-40B4-BE49-F238E27FC236}">
                  <a16:creationId xmlns:a16="http://schemas.microsoft.com/office/drawing/2014/main" id="{1985AE86-9951-FDAB-C131-B50D7813763E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Shape 68">
              <a:extLst>
                <a:ext uri="{FF2B5EF4-FFF2-40B4-BE49-F238E27FC236}">
                  <a16:creationId xmlns:a16="http://schemas.microsoft.com/office/drawing/2014/main" id="{43FF339B-43F8-462C-C3B7-AFF9650EBAB2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Shape 69">
              <a:extLst>
                <a:ext uri="{FF2B5EF4-FFF2-40B4-BE49-F238E27FC236}">
                  <a16:creationId xmlns:a16="http://schemas.microsoft.com/office/drawing/2014/main" id="{4B90B0BA-31F3-6792-CACE-64D4B9D89288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2" name="Marcador de número de diapositiva 34">
            <a:extLst>
              <a:ext uri="{FF2B5EF4-FFF2-40B4-BE49-F238E27FC236}">
                <a16:creationId xmlns:a16="http://schemas.microsoft.com/office/drawing/2014/main" id="{C26665B2-1DB8-887D-3D98-39C175922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43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18273099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68">
            <a:extLst>
              <a:ext uri="{FF2B5EF4-FFF2-40B4-BE49-F238E27FC236}">
                <a16:creationId xmlns:a16="http://schemas.microsoft.com/office/drawing/2014/main" id="{5AB18922-AAA7-4A23-A56A-ED9075196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70">
            <a:extLst>
              <a:ext uri="{FF2B5EF4-FFF2-40B4-BE49-F238E27FC236}">
                <a16:creationId xmlns:a16="http://schemas.microsoft.com/office/drawing/2014/main" id="{EE6B8EA7-3E40-4DCC-8875-202B7D7B9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72">
            <a:extLst>
              <a:ext uri="{FF2B5EF4-FFF2-40B4-BE49-F238E27FC236}">
                <a16:creationId xmlns:a16="http://schemas.microsoft.com/office/drawing/2014/main" id="{7C0737D6-59A8-455F-AA94-160BF1432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7680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574;p35">
            <a:extLst>
              <a:ext uri="{FF2B5EF4-FFF2-40B4-BE49-F238E27FC236}">
                <a16:creationId xmlns:a16="http://schemas.microsoft.com/office/drawing/2014/main" id="{05D1AB42-B240-2B3E-4C0A-033E0CC086A5}"/>
              </a:ext>
            </a:extLst>
          </p:cNvPr>
          <p:cNvSpPr txBox="1">
            <a:spLocks/>
          </p:cNvSpPr>
          <p:nvPr/>
        </p:nvSpPr>
        <p:spPr>
          <a:xfrm>
            <a:off x="800101" y="3054927"/>
            <a:ext cx="3467099" cy="1745673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 u="sng" kern="1200" cap="small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Blanqueo</a:t>
            </a:r>
            <a:r>
              <a:rPr lang="en-US" sz="3200" b="1" u="sng" kern="1200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 cap="small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Efectos</a:t>
            </a:r>
            <a:r>
              <a:rPr lang="en-US" sz="32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de la </a:t>
            </a:r>
            <a:r>
              <a:rPr lang="en-US" sz="3200" b="1" cap="small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Regularización</a:t>
            </a:r>
            <a:endParaRPr lang="en-US" sz="3200" b="1" kern="1200" cap="sm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Shape 868" descr="3.jpg">
            <a:extLst>
              <a:ext uri="{FF2B5EF4-FFF2-40B4-BE49-F238E27FC236}">
                <a16:creationId xmlns:a16="http://schemas.microsoft.com/office/drawing/2014/main" id="{4735C480-DEE7-AB91-B893-ACB0311BE65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Shape 40">
            <a:extLst>
              <a:ext uri="{FF2B5EF4-FFF2-40B4-BE49-F238E27FC236}">
                <a16:creationId xmlns:a16="http://schemas.microsoft.com/office/drawing/2014/main" id="{2B24C056-CE05-F396-765A-300310601488}"/>
              </a:ext>
            </a:extLst>
          </p:cNvPr>
          <p:cNvGrpSpPr/>
          <p:nvPr/>
        </p:nvGrpSpPr>
        <p:grpSpPr>
          <a:xfrm>
            <a:off x="800100" y="860657"/>
            <a:ext cx="1479782" cy="1395956"/>
            <a:chOff x="611975" y="238125"/>
            <a:chExt cx="6396050" cy="5238750"/>
          </a:xfrm>
        </p:grpSpPr>
        <p:sp>
          <p:nvSpPr>
            <p:cNvPr id="36" name="Shape 41">
              <a:extLst>
                <a:ext uri="{FF2B5EF4-FFF2-40B4-BE49-F238E27FC236}">
                  <a16:creationId xmlns:a16="http://schemas.microsoft.com/office/drawing/2014/main" id="{0CA27993-1651-4206-3BE2-F90799B4869F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42">
              <a:extLst>
                <a:ext uri="{FF2B5EF4-FFF2-40B4-BE49-F238E27FC236}">
                  <a16:creationId xmlns:a16="http://schemas.microsoft.com/office/drawing/2014/main" id="{89DFBAFD-D38C-EE5C-8A94-0558AAFCCDC6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43">
              <a:extLst>
                <a:ext uri="{FF2B5EF4-FFF2-40B4-BE49-F238E27FC236}">
                  <a16:creationId xmlns:a16="http://schemas.microsoft.com/office/drawing/2014/main" id="{2A361B21-48A8-EFDF-D9B3-90974544BC85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Shape 44">
              <a:extLst>
                <a:ext uri="{FF2B5EF4-FFF2-40B4-BE49-F238E27FC236}">
                  <a16:creationId xmlns:a16="http://schemas.microsoft.com/office/drawing/2014/main" id="{EEA9484D-4B23-19F7-814D-ABD5BF9B8BE2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Shape 45">
              <a:extLst>
                <a:ext uri="{FF2B5EF4-FFF2-40B4-BE49-F238E27FC236}">
                  <a16:creationId xmlns:a16="http://schemas.microsoft.com/office/drawing/2014/main" id="{09F057D5-7359-B270-A7E3-19A134E75BD2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Shape 46">
              <a:extLst>
                <a:ext uri="{FF2B5EF4-FFF2-40B4-BE49-F238E27FC236}">
                  <a16:creationId xmlns:a16="http://schemas.microsoft.com/office/drawing/2014/main" id="{3C303BF3-B272-7C77-D369-8805D91EDFB3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Shape 47">
              <a:extLst>
                <a:ext uri="{FF2B5EF4-FFF2-40B4-BE49-F238E27FC236}">
                  <a16:creationId xmlns:a16="http://schemas.microsoft.com/office/drawing/2014/main" id="{41F616CB-5763-4E3C-A342-52B1D9759B9F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Shape 48">
              <a:extLst>
                <a:ext uri="{FF2B5EF4-FFF2-40B4-BE49-F238E27FC236}">
                  <a16:creationId xmlns:a16="http://schemas.microsoft.com/office/drawing/2014/main" id="{CFAA9EE6-ECCF-CEA4-68E9-9AC07F041484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Shape 49">
              <a:extLst>
                <a:ext uri="{FF2B5EF4-FFF2-40B4-BE49-F238E27FC236}">
                  <a16:creationId xmlns:a16="http://schemas.microsoft.com/office/drawing/2014/main" id="{BFB2B25E-1660-541A-7293-56834BDB563C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Shape 50">
              <a:extLst>
                <a:ext uri="{FF2B5EF4-FFF2-40B4-BE49-F238E27FC236}">
                  <a16:creationId xmlns:a16="http://schemas.microsoft.com/office/drawing/2014/main" id="{F832F8A1-D577-C24B-1CEC-5AE915ACB755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Shape 51">
              <a:extLst>
                <a:ext uri="{FF2B5EF4-FFF2-40B4-BE49-F238E27FC236}">
                  <a16:creationId xmlns:a16="http://schemas.microsoft.com/office/drawing/2014/main" id="{65CEE706-6EFA-9E71-D073-769B99221E54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Shape 52">
              <a:extLst>
                <a:ext uri="{FF2B5EF4-FFF2-40B4-BE49-F238E27FC236}">
                  <a16:creationId xmlns:a16="http://schemas.microsoft.com/office/drawing/2014/main" id="{68735D22-C359-CF69-836A-F4EDC17EB709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Shape 53">
              <a:extLst>
                <a:ext uri="{FF2B5EF4-FFF2-40B4-BE49-F238E27FC236}">
                  <a16:creationId xmlns:a16="http://schemas.microsoft.com/office/drawing/2014/main" id="{A7C217A1-64A5-C63E-454D-5AB8CABD2E13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Shape 54">
              <a:extLst>
                <a:ext uri="{FF2B5EF4-FFF2-40B4-BE49-F238E27FC236}">
                  <a16:creationId xmlns:a16="http://schemas.microsoft.com/office/drawing/2014/main" id="{89FE5CF1-0D20-DBE7-3432-A2580E025C86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Shape 55">
              <a:extLst>
                <a:ext uri="{FF2B5EF4-FFF2-40B4-BE49-F238E27FC236}">
                  <a16:creationId xmlns:a16="http://schemas.microsoft.com/office/drawing/2014/main" id="{61523C1F-55B0-C95E-4C07-571DF41C782E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Shape 56">
              <a:extLst>
                <a:ext uri="{FF2B5EF4-FFF2-40B4-BE49-F238E27FC236}">
                  <a16:creationId xmlns:a16="http://schemas.microsoft.com/office/drawing/2014/main" id="{A6F46D75-9A85-EFB6-222E-FB4C2AE38B6C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Shape 57">
              <a:extLst>
                <a:ext uri="{FF2B5EF4-FFF2-40B4-BE49-F238E27FC236}">
                  <a16:creationId xmlns:a16="http://schemas.microsoft.com/office/drawing/2014/main" id="{41F849D7-050C-C973-C857-3EF42C995C5A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Shape 58">
              <a:extLst>
                <a:ext uri="{FF2B5EF4-FFF2-40B4-BE49-F238E27FC236}">
                  <a16:creationId xmlns:a16="http://schemas.microsoft.com/office/drawing/2014/main" id="{4F51D9B9-7FC7-0BCC-E3CC-3FDBFF134B38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Shape 59">
              <a:extLst>
                <a:ext uri="{FF2B5EF4-FFF2-40B4-BE49-F238E27FC236}">
                  <a16:creationId xmlns:a16="http://schemas.microsoft.com/office/drawing/2014/main" id="{7AAD813D-6ACB-D369-548C-1F650A88DECE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Shape 60">
              <a:extLst>
                <a:ext uri="{FF2B5EF4-FFF2-40B4-BE49-F238E27FC236}">
                  <a16:creationId xmlns:a16="http://schemas.microsoft.com/office/drawing/2014/main" id="{E645DBC0-86E6-75DB-C0BF-4386D3239B4A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Shape 61">
              <a:extLst>
                <a:ext uri="{FF2B5EF4-FFF2-40B4-BE49-F238E27FC236}">
                  <a16:creationId xmlns:a16="http://schemas.microsoft.com/office/drawing/2014/main" id="{F908496C-859D-7129-DDB8-4B8E09718DA6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Shape 62">
              <a:extLst>
                <a:ext uri="{FF2B5EF4-FFF2-40B4-BE49-F238E27FC236}">
                  <a16:creationId xmlns:a16="http://schemas.microsoft.com/office/drawing/2014/main" id="{33720311-A7D5-E414-B5CC-6732CF527BB3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Shape 63">
              <a:extLst>
                <a:ext uri="{FF2B5EF4-FFF2-40B4-BE49-F238E27FC236}">
                  <a16:creationId xmlns:a16="http://schemas.microsoft.com/office/drawing/2014/main" id="{693399F9-CA5F-1A3D-1D93-DF2169F2A573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Shape 64">
              <a:extLst>
                <a:ext uri="{FF2B5EF4-FFF2-40B4-BE49-F238E27FC236}">
                  <a16:creationId xmlns:a16="http://schemas.microsoft.com/office/drawing/2014/main" id="{3157F390-CC13-C68E-AD61-C10FC8CC6001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Shape 65">
              <a:extLst>
                <a:ext uri="{FF2B5EF4-FFF2-40B4-BE49-F238E27FC236}">
                  <a16:creationId xmlns:a16="http://schemas.microsoft.com/office/drawing/2014/main" id="{B7BE4586-6D51-0ECA-12CF-5251C03F6DEC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Shape 66">
              <a:extLst>
                <a:ext uri="{FF2B5EF4-FFF2-40B4-BE49-F238E27FC236}">
                  <a16:creationId xmlns:a16="http://schemas.microsoft.com/office/drawing/2014/main" id="{E9CBAF41-008A-B0D2-2FD9-B09D3AE5BBC6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Shape 67">
              <a:extLst>
                <a:ext uri="{FF2B5EF4-FFF2-40B4-BE49-F238E27FC236}">
                  <a16:creationId xmlns:a16="http://schemas.microsoft.com/office/drawing/2014/main" id="{61A8CB3C-C3E9-269A-E08E-C7B2918BDB9D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Shape 68">
              <a:extLst>
                <a:ext uri="{FF2B5EF4-FFF2-40B4-BE49-F238E27FC236}">
                  <a16:creationId xmlns:a16="http://schemas.microsoft.com/office/drawing/2014/main" id="{9840D2D8-D47B-6B5C-85D2-5AF188E0D7C3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Shape 69">
              <a:extLst>
                <a:ext uri="{FF2B5EF4-FFF2-40B4-BE49-F238E27FC236}">
                  <a16:creationId xmlns:a16="http://schemas.microsoft.com/office/drawing/2014/main" id="{EA60C9D5-F65C-8921-9517-DF45B9693E65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C7D5682-AC9B-8461-B229-86AAB7D148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2159893"/>
              </p:ext>
            </p:extLst>
          </p:nvPr>
        </p:nvGraphicFramePr>
        <p:xfrm>
          <a:off x="5772331" y="708259"/>
          <a:ext cx="5226296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Marcador de número de diapositiva 34">
            <a:extLst>
              <a:ext uri="{FF2B5EF4-FFF2-40B4-BE49-F238E27FC236}">
                <a16:creationId xmlns:a16="http://schemas.microsoft.com/office/drawing/2014/main" id="{87E3C351-4E0C-0B19-C899-57285CEF5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44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11177882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868" descr="3.jpg">
            <a:extLst>
              <a:ext uri="{FF2B5EF4-FFF2-40B4-BE49-F238E27FC236}">
                <a16:creationId xmlns:a16="http://schemas.microsoft.com/office/drawing/2014/main" id="{4735C480-DEE7-AB91-B893-ACB0311BE65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Shape 40">
            <a:extLst>
              <a:ext uri="{FF2B5EF4-FFF2-40B4-BE49-F238E27FC236}">
                <a16:creationId xmlns:a16="http://schemas.microsoft.com/office/drawing/2014/main" id="{2B24C056-CE05-F396-765A-300310601488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36" name="Shape 41">
              <a:extLst>
                <a:ext uri="{FF2B5EF4-FFF2-40B4-BE49-F238E27FC236}">
                  <a16:creationId xmlns:a16="http://schemas.microsoft.com/office/drawing/2014/main" id="{0CA27993-1651-4206-3BE2-F90799B4869F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42">
              <a:extLst>
                <a:ext uri="{FF2B5EF4-FFF2-40B4-BE49-F238E27FC236}">
                  <a16:creationId xmlns:a16="http://schemas.microsoft.com/office/drawing/2014/main" id="{89DFBAFD-D38C-EE5C-8A94-0558AAFCCDC6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43">
              <a:extLst>
                <a:ext uri="{FF2B5EF4-FFF2-40B4-BE49-F238E27FC236}">
                  <a16:creationId xmlns:a16="http://schemas.microsoft.com/office/drawing/2014/main" id="{2A361B21-48A8-EFDF-D9B3-90974544BC85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Shape 44">
              <a:extLst>
                <a:ext uri="{FF2B5EF4-FFF2-40B4-BE49-F238E27FC236}">
                  <a16:creationId xmlns:a16="http://schemas.microsoft.com/office/drawing/2014/main" id="{EEA9484D-4B23-19F7-814D-ABD5BF9B8BE2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Shape 45">
              <a:extLst>
                <a:ext uri="{FF2B5EF4-FFF2-40B4-BE49-F238E27FC236}">
                  <a16:creationId xmlns:a16="http://schemas.microsoft.com/office/drawing/2014/main" id="{09F057D5-7359-B270-A7E3-19A134E75BD2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Shape 46">
              <a:extLst>
                <a:ext uri="{FF2B5EF4-FFF2-40B4-BE49-F238E27FC236}">
                  <a16:creationId xmlns:a16="http://schemas.microsoft.com/office/drawing/2014/main" id="{3C303BF3-B272-7C77-D369-8805D91EDFB3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Shape 47">
              <a:extLst>
                <a:ext uri="{FF2B5EF4-FFF2-40B4-BE49-F238E27FC236}">
                  <a16:creationId xmlns:a16="http://schemas.microsoft.com/office/drawing/2014/main" id="{41F616CB-5763-4E3C-A342-52B1D9759B9F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Shape 48">
              <a:extLst>
                <a:ext uri="{FF2B5EF4-FFF2-40B4-BE49-F238E27FC236}">
                  <a16:creationId xmlns:a16="http://schemas.microsoft.com/office/drawing/2014/main" id="{CFAA9EE6-ECCF-CEA4-68E9-9AC07F041484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Shape 49">
              <a:extLst>
                <a:ext uri="{FF2B5EF4-FFF2-40B4-BE49-F238E27FC236}">
                  <a16:creationId xmlns:a16="http://schemas.microsoft.com/office/drawing/2014/main" id="{BFB2B25E-1660-541A-7293-56834BDB563C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Shape 50">
              <a:extLst>
                <a:ext uri="{FF2B5EF4-FFF2-40B4-BE49-F238E27FC236}">
                  <a16:creationId xmlns:a16="http://schemas.microsoft.com/office/drawing/2014/main" id="{F832F8A1-D577-C24B-1CEC-5AE915ACB755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Shape 51">
              <a:extLst>
                <a:ext uri="{FF2B5EF4-FFF2-40B4-BE49-F238E27FC236}">
                  <a16:creationId xmlns:a16="http://schemas.microsoft.com/office/drawing/2014/main" id="{65CEE706-6EFA-9E71-D073-769B99221E54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Shape 52">
              <a:extLst>
                <a:ext uri="{FF2B5EF4-FFF2-40B4-BE49-F238E27FC236}">
                  <a16:creationId xmlns:a16="http://schemas.microsoft.com/office/drawing/2014/main" id="{68735D22-C359-CF69-836A-F4EDC17EB709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Shape 53">
              <a:extLst>
                <a:ext uri="{FF2B5EF4-FFF2-40B4-BE49-F238E27FC236}">
                  <a16:creationId xmlns:a16="http://schemas.microsoft.com/office/drawing/2014/main" id="{A7C217A1-64A5-C63E-454D-5AB8CABD2E13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Shape 54">
              <a:extLst>
                <a:ext uri="{FF2B5EF4-FFF2-40B4-BE49-F238E27FC236}">
                  <a16:creationId xmlns:a16="http://schemas.microsoft.com/office/drawing/2014/main" id="{89FE5CF1-0D20-DBE7-3432-A2580E025C86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Shape 55">
              <a:extLst>
                <a:ext uri="{FF2B5EF4-FFF2-40B4-BE49-F238E27FC236}">
                  <a16:creationId xmlns:a16="http://schemas.microsoft.com/office/drawing/2014/main" id="{61523C1F-55B0-C95E-4C07-571DF41C782E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Shape 56">
              <a:extLst>
                <a:ext uri="{FF2B5EF4-FFF2-40B4-BE49-F238E27FC236}">
                  <a16:creationId xmlns:a16="http://schemas.microsoft.com/office/drawing/2014/main" id="{A6F46D75-9A85-EFB6-222E-FB4C2AE38B6C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Shape 57">
              <a:extLst>
                <a:ext uri="{FF2B5EF4-FFF2-40B4-BE49-F238E27FC236}">
                  <a16:creationId xmlns:a16="http://schemas.microsoft.com/office/drawing/2014/main" id="{41F849D7-050C-C973-C857-3EF42C995C5A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Shape 58">
              <a:extLst>
                <a:ext uri="{FF2B5EF4-FFF2-40B4-BE49-F238E27FC236}">
                  <a16:creationId xmlns:a16="http://schemas.microsoft.com/office/drawing/2014/main" id="{4F51D9B9-7FC7-0BCC-E3CC-3FDBFF134B38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Shape 59">
              <a:extLst>
                <a:ext uri="{FF2B5EF4-FFF2-40B4-BE49-F238E27FC236}">
                  <a16:creationId xmlns:a16="http://schemas.microsoft.com/office/drawing/2014/main" id="{7AAD813D-6ACB-D369-548C-1F650A88DECE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Shape 60">
              <a:extLst>
                <a:ext uri="{FF2B5EF4-FFF2-40B4-BE49-F238E27FC236}">
                  <a16:creationId xmlns:a16="http://schemas.microsoft.com/office/drawing/2014/main" id="{E645DBC0-86E6-75DB-C0BF-4386D3239B4A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Shape 61">
              <a:extLst>
                <a:ext uri="{FF2B5EF4-FFF2-40B4-BE49-F238E27FC236}">
                  <a16:creationId xmlns:a16="http://schemas.microsoft.com/office/drawing/2014/main" id="{F908496C-859D-7129-DDB8-4B8E09718DA6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Shape 62">
              <a:extLst>
                <a:ext uri="{FF2B5EF4-FFF2-40B4-BE49-F238E27FC236}">
                  <a16:creationId xmlns:a16="http://schemas.microsoft.com/office/drawing/2014/main" id="{33720311-A7D5-E414-B5CC-6732CF527BB3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Shape 63">
              <a:extLst>
                <a:ext uri="{FF2B5EF4-FFF2-40B4-BE49-F238E27FC236}">
                  <a16:creationId xmlns:a16="http://schemas.microsoft.com/office/drawing/2014/main" id="{693399F9-CA5F-1A3D-1D93-DF2169F2A573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Shape 64">
              <a:extLst>
                <a:ext uri="{FF2B5EF4-FFF2-40B4-BE49-F238E27FC236}">
                  <a16:creationId xmlns:a16="http://schemas.microsoft.com/office/drawing/2014/main" id="{3157F390-CC13-C68E-AD61-C10FC8CC6001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Shape 65">
              <a:extLst>
                <a:ext uri="{FF2B5EF4-FFF2-40B4-BE49-F238E27FC236}">
                  <a16:creationId xmlns:a16="http://schemas.microsoft.com/office/drawing/2014/main" id="{B7BE4586-6D51-0ECA-12CF-5251C03F6DEC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Shape 66">
              <a:extLst>
                <a:ext uri="{FF2B5EF4-FFF2-40B4-BE49-F238E27FC236}">
                  <a16:creationId xmlns:a16="http://schemas.microsoft.com/office/drawing/2014/main" id="{E9CBAF41-008A-B0D2-2FD9-B09D3AE5BBC6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Shape 67">
              <a:extLst>
                <a:ext uri="{FF2B5EF4-FFF2-40B4-BE49-F238E27FC236}">
                  <a16:creationId xmlns:a16="http://schemas.microsoft.com/office/drawing/2014/main" id="{61A8CB3C-C3E9-269A-E08E-C7B2918BDB9D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Shape 68">
              <a:extLst>
                <a:ext uri="{FF2B5EF4-FFF2-40B4-BE49-F238E27FC236}">
                  <a16:creationId xmlns:a16="http://schemas.microsoft.com/office/drawing/2014/main" id="{9840D2D8-D47B-6B5C-85D2-5AF188E0D7C3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Shape 69">
              <a:extLst>
                <a:ext uri="{FF2B5EF4-FFF2-40B4-BE49-F238E27FC236}">
                  <a16:creationId xmlns:a16="http://schemas.microsoft.com/office/drawing/2014/main" id="{EA60C9D5-F65C-8921-9517-DF45B9693E65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" name="Google Shape;574;p35">
            <a:extLst>
              <a:ext uri="{FF2B5EF4-FFF2-40B4-BE49-F238E27FC236}">
                <a16:creationId xmlns:a16="http://schemas.microsoft.com/office/drawing/2014/main" id="{38D84622-9B70-7AAC-BDF7-309E226E7EF4}"/>
              </a:ext>
            </a:extLst>
          </p:cNvPr>
          <p:cNvSpPr txBox="1">
            <a:spLocks/>
          </p:cNvSpPr>
          <p:nvPr/>
        </p:nvSpPr>
        <p:spPr>
          <a:xfrm>
            <a:off x="2433621" y="-244507"/>
            <a:ext cx="8919087" cy="1745673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 u="sng" kern="1200" cap="small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Blanqueo</a:t>
            </a:r>
            <a:r>
              <a:rPr lang="en-US" sz="3200" b="1" u="sng" kern="1200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 cap="small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Efectos</a:t>
            </a:r>
            <a:r>
              <a:rPr lang="en-US" sz="32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de la </a:t>
            </a:r>
            <a:r>
              <a:rPr lang="en-US" sz="3200" b="1" cap="small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Regularización</a:t>
            </a:r>
            <a:endParaRPr lang="en-US" sz="3200" b="1" kern="1200" cap="sm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91 CuadroTexto">
            <a:extLst>
              <a:ext uri="{FF2B5EF4-FFF2-40B4-BE49-F238E27FC236}">
                <a16:creationId xmlns:a16="http://schemas.microsoft.com/office/drawing/2014/main" id="{A1F5BC2C-BAFE-B657-F200-CC097A08236A}"/>
              </a:ext>
            </a:extLst>
          </p:cNvPr>
          <p:cNvSpPr txBox="1"/>
          <p:nvPr/>
        </p:nvSpPr>
        <p:spPr>
          <a:xfrm>
            <a:off x="840657" y="1919511"/>
            <a:ext cx="9906000" cy="3986318"/>
          </a:xfrm>
          <a:prstGeom prst="rect">
            <a:avLst/>
          </a:prstGeom>
          <a:solidFill>
            <a:srgbClr val="E3FDB9"/>
          </a:solidFill>
        </p:spPr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es-ES" sz="2000" b="1" dirty="0">
                <a:solidFill>
                  <a:srgbClr val="7030A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Principales impuestos liberados</a:t>
            </a:r>
            <a:r>
              <a:rPr lang="es-ES" sz="2000" dirty="0">
                <a:solidFill>
                  <a:srgbClr val="7030A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: </a:t>
            </a:r>
          </a:p>
          <a:p>
            <a:pPr algn="just"/>
            <a:endParaRPr lang="es-ES" dirty="0"/>
          </a:p>
          <a:p>
            <a:pPr marL="1074738" lvl="1" algn="just"/>
            <a:r>
              <a:rPr lang="es-ES" sz="1800" dirty="0">
                <a:latin typeface="Biome" panose="020B0503030204020804" pitchFamily="34" charset="0"/>
                <a:cs typeface="Biome" panose="020B0503030204020804" pitchFamily="34" charset="0"/>
              </a:rPr>
              <a:t>Impuestos a las Ganancias, Salidas no documentadas, Ganancia Mínima Presunta, Transferencia de Inmuebles, Créditos y Débitos en Cuentas Bancarias.</a:t>
            </a:r>
          </a:p>
          <a:p>
            <a:pPr marL="1074738" lvl="1" algn="just"/>
            <a:endParaRPr lang="es-ES" sz="1800" dirty="0"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marL="1074738" lvl="1" algn="just"/>
            <a:r>
              <a:rPr lang="es-ES" sz="1800" dirty="0">
                <a:latin typeface="Biome" panose="020B0503030204020804" pitchFamily="34" charset="0"/>
                <a:cs typeface="Biome" panose="020B0503030204020804" pitchFamily="34" charset="0"/>
              </a:rPr>
              <a:t>Impuestos Internos e IVA.</a:t>
            </a:r>
          </a:p>
          <a:p>
            <a:pPr marL="1074738" lvl="1" algn="just"/>
            <a:endParaRPr lang="es-ES" sz="1800" dirty="0"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marL="1074738" lvl="1" algn="just"/>
            <a:r>
              <a:rPr lang="es-ES" sz="1800" dirty="0">
                <a:latin typeface="Biome" panose="020B0503030204020804" pitchFamily="34" charset="0"/>
                <a:cs typeface="Biome" panose="020B0503030204020804" pitchFamily="34" charset="0"/>
              </a:rPr>
              <a:t>Impuesto s/ los Bienes Personales, </a:t>
            </a:r>
            <a:r>
              <a:rPr lang="es-ES" sz="1800" b="1" dirty="0">
                <a:latin typeface="Biome" panose="020B0503030204020804" pitchFamily="34" charset="0"/>
                <a:cs typeface="Biome" panose="020B0503030204020804" pitchFamily="34" charset="0"/>
              </a:rPr>
              <a:t>Aporte Solidario y Extraordinario</a:t>
            </a:r>
            <a:r>
              <a:rPr lang="es-ES" sz="1800" dirty="0">
                <a:latin typeface="Biome" panose="020B0503030204020804" pitchFamily="34" charset="0"/>
                <a:cs typeface="Biome" panose="020B0503030204020804" pitchFamily="34" charset="0"/>
              </a:rPr>
              <a:t>, a Contribución Especial sobre el Capital de las Cooperativas.</a:t>
            </a:r>
          </a:p>
          <a:p>
            <a:pPr marL="1074738" lvl="1" algn="just"/>
            <a:endParaRPr lang="es-ES" sz="1800" dirty="0"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marL="1074738" lvl="1" algn="just"/>
            <a:r>
              <a:rPr lang="es-ES" sz="1800" dirty="0">
                <a:latin typeface="Biome" panose="020B0503030204020804" pitchFamily="34" charset="0"/>
                <a:cs typeface="Biome" panose="020B0503030204020804" pitchFamily="34" charset="0"/>
              </a:rPr>
              <a:t>Los impuestos citados que se pudieran adeudar por los períodos fiscales anteriores al que cierra al 31/12/2023, inclusive, por los bienes regularizados bajo el presente Régimen de Regularización de Activos.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73CB369-64FE-B09E-F3C6-D0A12916E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378" y="2654259"/>
            <a:ext cx="722828" cy="70189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A01D23A-0AFC-9AF7-9369-9D61610F0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297" y="3420725"/>
            <a:ext cx="722828" cy="70189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4BBF747-8F50-F4DB-8A51-E6D0FDA63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378" y="4187192"/>
            <a:ext cx="722828" cy="70189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F951442-AF6E-AD7B-F069-9347AD3E9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378" y="5111328"/>
            <a:ext cx="722828" cy="701898"/>
          </a:xfrm>
          <a:prstGeom prst="rect">
            <a:avLst/>
          </a:prstGeom>
        </p:spPr>
      </p:pic>
      <p:sp>
        <p:nvSpPr>
          <p:cNvPr id="2" name="Marcador de número de diapositiva 34">
            <a:extLst>
              <a:ext uri="{FF2B5EF4-FFF2-40B4-BE49-F238E27FC236}">
                <a16:creationId xmlns:a16="http://schemas.microsoft.com/office/drawing/2014/main" id="{DF3678C9-9B4E-91CC-656F-27DEEFDE0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45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159598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1 CuadroTexto">
            <a:extLst>
              <a:ext uri="{FF2B5EF4-FFF2-40B4-BE49-F238E27FC236}">
                <a16:creationId xmlns:a16="http://schemas.microsoft.com/office/drawing/2014/main" id="{074A5412-B4AE-CBE5-4C88-A33CC068CCC1}"/>
              </a:ext>
            </a:extLst>
          </p:cNvPr>
          <p:cNvSpPr txBox="1"/>
          <p:nvPr/>
        </p:nvSpPr>
        <p:spPr>
          <a:xfrm>
            <a:off x="2594728" y="2561701"/>
            <a:ext cx="7909089" cy="19549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44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es-ES" sz="2000" dirty="0">
                <a:latin typeface="Aptos" panose="020B0004020202020204" pitchFamily="34" charset="0"/>
              </a:rPr>
              <a:t>Quienes regularicen bienes que poseyeran a la Fecha de Regularización, sumados a los que declaren en las respectivas declaraciones juradas de los ejercicios finalizados hasta el 31/12/2023, inclusive, tendrán los beneficios del Blanqueo por cualquier bien o tenencia que hubieren poseído con anterioridad al </a:t>
            </a:r>
            <a:r>
              <a:rPr lang="es-ES" sz="2000" b="1" dirty="0">
                <a:latin typeface="Aptos" panose="020B0004020202020204" pitchFamily="34" charset="0"/>
              </a:rPr>
              <a:t>31/12/2023</a:t>
            </a:r>
            <a:r>
              <a:rPr lang="es-ES" sz="2000" dirty="0">
                <a:latin typeface="Aptos" panose="020B0004020202020204" pitchFamily="34" charset="0"/>
              </a:rPr>
              <a:t> y no lo hubieren declarado.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793E416-E2AB-91EA-09F7-1F9722017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022" y="2561701"/>
            <a:ext cx="936000" cy="909259"/>
          </a:xfrm>
          <a:prstGeom prst="rect">
            <a:avLst/>
          </a:prstGeom>
        </p:spPr>
      </p:pic>
      <p:pic>
        <p:nvPicPr>
          <p:cNvPr id="7" name="Shape 868" descr="3.jpg">
            <a:extLst>
              <a:ext uri="{FF2B5EF4-FFF2-40B4-BE49-F238E27FC236}">
                <a16:creationId xmlns:a16="http://schemas.microsoft.com/office/drawing/2014/main" id="{B1474C3A-589A-47E1-3461-92E57C6620E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82917"/>
          <a:stretch/>
        </p:blipFill>
        <p:spPr>
          <a:xfrm>
            <a:off x="49417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74;p35">
            <a:extLst>
              <a:ext uri="{FF2B5EF4-FFF2-40B4-BE49-F238E27FC236}">
                <a16:creationId xmlns:a16="http://schemas.microsoft.com/office/drawing/2014/main" id="{56BFFA2F-609E-C082-3356-C8114EE551FA}"/>
              </a:ext>
            </a:extLst>
          </p:cNvPr>
          <p:cNvSpPr txBox="1">
            <a:spLocks/>
          </p:cNvSpPr>
          <p:nvPr/>
        </p:nvSpPr>
        <p:spPr>
          <a:xfrm>
            <a:off x="2039022" y="-412473"/>
            <a:ext cx="8919087" cy="1745673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 u="sng" kern="1200" cap="small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Blanqueo</a:t>
            </a:r>
            <a:r>
              <a:rPr lang="en-US" sz="3200" b="1" u="sng" kern="1200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 cap="small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Tapón</a:t>
            </a:r>
            <a:r>
              <a:rPr lang="en-US" sz="32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Fiscal</a:t>
            </a:r>
            <a:endParaRPr lang="en-US" sz="3200" b="1" kern="1200" cap="sm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5" name="Shape 40">
            <a:extLst>
              <a:ext uri="{FF2B5EF4-FFF2-40B4-BE49-F238E27FC236}">
                <a16:creationId xmlns:a16="http://schemas.microsoft.com/office/drawing/2014/main" id="{3D95D6B5-9F4E-A825-551B-9BF9841A50AD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6" name="Shape 41">
              <a:extLst>
                <a:ext uri="{FF2B5EF4-FFF2-40B4-BE49-F238E27FC236}">
                  <a16:creationId xmlns:a16="http://schemas.microsoft.com/office/drawing/2014/main" id="{5E127B0C-1FEF-AA42-583B-DF3B41A561B9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42">
              <a:extLst>
                <a:ext uri="{FF2B5EF4-FFF2-40B4-BE49-F238E27FC236}">
                  <a16:creationId xmlns:a16="http://schemas.microsoft.com/office/drawing/2014/main" id="{4E62FCCF-222B-CABC-8A11-BEEB61614592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43">
              <a:extLst>
                <a:ext uri="{FF2B5EF4-FFF2-40B4-BE49-F238E27FC236}">
                  <a16:creationId xmlns:a16="http://schemas.microsoft.com/office/drawing/2014/main" id="{43712208-90E0-A1EC-4C38-754A81022AB6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44">
              <a:extLst>
                <a:ext uri="{FF2B5EF4-FFF2-40B4-BE49-F238E27FC236}">
                  <a16:creationId xmlns:a16="http://schemas.microsoft.com/office/drawing/2014/main" id="{1E43704A-74B1-4C3E-F1F3-043926417C48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Shape 45">
              <a:extLst>
                <a:ext uri="{FF2B5EF4-FFF2-40B4-BE49-F238E27FC236}">
                  <a16:creationId xmlns:a16="http://schemas.microsoft.com/office/drawing/2014/main" id="{3D159E8E-7BED-3CAC-4957-5FB78A038622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46">
              <a:extLst>
                <a:ext uri="{FF2B5EF4-FFF2-40B4-BE49-F238E27FC236}">
                  <a16:creationId xmlns:a16="http://schemas.microsoft.com/office/drawing/2014/main" id="{138D339B-D73F-8ACA-AA30-F467FF21F1F4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47">
              <a:extLst>
                <a:ext uri="{FF2B5EF4-FFF2-40B4-BE49-F238E27FC236}">
                  <a16:creationId xmlns:a16="http://schemas.microsoft.com/office/drawing/2014/main" id="{57A2BB51-B319-C98F-0DA6-5E79A82387E8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48">
              <a:extLst>
                <a:ext uri="{FF2B5EF4-FFF2-40B4-BE49-F238E27FC236}">
                  <a16:creationId xmlns:a16="http://schemas.microsoft.com/office/drawing/2014/main" id="{9E331583-FDDA-2CDD-C940-1B5031F152B2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49">
              <a:extLst>
                <a:ext uri="{FF2B5EF4-FFF2-40B4-BE49-F238E27FC236}">
                  <a16:creationId xmlns:a16="http://schemas.microsoft.com/office/drawing/2014/main" id="{BC14D766-7BEF-332E-91FA-570E4786D499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50">
              <a:extLst>
                <a:ext uri="{FF2B5EF4-FFF2-40B4-BE49-F238E27FC236}">
                  <a16:creationId xmlns:a16="http://schemas.microsoft.com/office/drawing/2014/main" id="{EA9FE061-169B-C193-7178-5694A2DE0AB6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51">
              <a:extLst>
                <a:ext uri="{FF2B5EF4-FFF2-40B4-BE49-F238E27FC236}">
                  <a16:creationId xmlns:a16="http://schemas.microsoft.com/office/drawing/2014/main" id="{D2921576-1477-4256-B796-026A6069F3A8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52">
              <a:extLst>
                <a:ext uri="{FF2B5EF4-FFF2-40B4-BE49-F238E27FC236}">
                  <a16:creationId xmlns:a16="http://schemas.microsoft.com/office/drawing/2014/main" id="{F267C981-6042-3B8F-E6DE-09B4686B2B2D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53">
              <a:extLst>
                <a:ext uri="{FF2B5EF4-FFF2-40B4-BE49-F238E27FC236}">
                  <a16:creationId xmlns:a16="http://schemas.microsoft.com/office/drawing/2014/main" id="{AAC61815-AC53-8A11-79EC-CC45578581D9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54">
              <a:extLst>
                <a:ext uri="{FF2B5EF4-FFF2-40B4-BE49-F238E27FC236}">
                  <a16:creationId xmlns:a16="http://schemas.microsoft.com/office/drawing/2014/main" id="{CA3E6ED2-DCAE-F59D-32DA-19A988373842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55">
              <a:extLst>
                <a:ext uri="{FF2B5EF4-FFF2-40B4-BE49-F238E27FC236}">
                  <a16:creationId xmlns:a16="http://schemas.microsoft.com/office/drawing/2014/main" id="{218A356F-2313-936D-E9D4-6C4DB2FC1377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56">
              <a:extLst>
                <a:ext uri="{FF2B5EF4-FFF2-40B4-BE49-F238E27FC236}">
                  <a16:creationId xmlns:a16="http://schemas.microsoft.com/office/drawing/2014/main" id="{8EE15284-7DEC-F22A-34FD-5370E088DAFC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57">
              <a:extLst>
                <a:ext uri="{FF2B5EF4-FFF2-40B4-BE49-F238E27FC236}">
                  <a16:creationId xmlns:a16="http://schemas.microsoft.com/office/drawing/2014/main" id="{DE805797-2E81-8A0F-58B8-176D6665874D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58">
              <a:extLst>
                <a:ext uri="{FF2B5EF4-FFF2-40B4-BE49-F238E27FC236}">
                  <a16:creationId xmlns:a16="http://schemas.microsoft.com/office/drawing/2014/main" id="{3EA5DF86-579D-C266-C120-B8D4BDD62A3F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59">
              <a:extLst>
                <a:ext uri="{FF2B5EF4-FFF2-40B4-BE49-F238E27FC236}">
                  <a16:creationId xmlns:a16="http://schemas.microsoft.com/office/drawing/2014/main" id="{E3613BB2-F6AC-962F-BFF6-DF78903906A7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60">
              <a:extLst>
                <a:ext uri="{FF2B5EF4-FFF2-40B4-BE49-F238E27FC236}">
                  <a16:creationId xmlns:a16="http://schemas.microsoft.com/office/drawing/2014/main" id="{9DFFAA13-9FB5-E2F0-CFA2-36122B0D1087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61">
              <a:extLst>
                <a:ext uri="{FF2B5EF4-FFF2-40B4-BE49-F238E27FC236}">
                  <a16:creationId xmlns:a16="http://schemas.microsoft.com/office/drawing/2014/main" id="{C88A18EE-1CD2-D6FF-8DE5-12E36E433A44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62">
              <a:extLst>
                <a:ext uri="{FF2B5EF4-FFF2-40B4-BE49-F238E27FC236}">
                  <a16:creationId xmlns:a16="http://schemas.microsoft.com/office/drawing/2014/main" id="{6F17E270-0BBD-3F2F-A9BD-A5D434921278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63">
              <a:extLst>
                <a:ext uri="{FF2B5EF4-FFF2-40B4-BE49-F238E27FC236}">
                  <a16:creationId xmlns:a16="http://schemas.microsoft.com/office/drawing/2014/main" id="{5B003DAF-9D1B-A906-CD91-EBDD849870B1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64">
              <a:extLst>
                <a:ext uri="{FF2B5EF4-FFF2-40B4-BE49-F238E27FC236}">
                  <a16:creationId xmlns:a16="http://schemas.microsoft.com/office/drawing/2014/main" id="{729F7112-3D55-75B1-7B34-49668DFD6DE0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65">
              <a:extLst>
                <a:ext uri="{FF2B5EF4-FFF2-40B4-BE49-F238E27FC236}">
                  <a16:creationId xmlns:a16="http://schemas.microsoft.com/office/drawing/2014/main" id="{50F5376D-D67E-E838-5DB5-A7F04A1F79AF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Shape 66">
              <a:extLst>
                <a:ext uri="{FF2B5EF4-FFF2-40B4-BE49-F238E27FC236}">
                  <a16:creationId xmlns:a16="http://schemas.microsoft.com/office/drawing/2014/main" id="{4D792B61-A925-1528-0815-5B429FE5C7DB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67">
              <a:extLst>
                <a:ext uri="{FF2B5EF4-FFF2-40B4-BE49-F238E27FC236}">
                  <a16:creationId xmlns:a16="http://schemas.microsoft.com/office/drawing/2014/main" id="{E83F2BC2-D8B2-1BF8-D8CF-2FCA7483AD58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68">
              <a:extLst>
                <a:ext uri="{FF2B5EF4-FFF2-40B4-BE49-F238E27FC236}">
                  <a16:creationId xmlns:a16="http://schemas.microsoft.com/office/drawing/2014/main" id="{80D638B2-0A98-6339-E484-AE71978B1AF4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69">
              <a:extLst>
                <a:ext uri="{FF2B5EF4-FFF2-40B4-BE49-F238E27FC236}">
                  <a16:creationId xmlns:a16="http://schemas.microsoft.com/office/drawing/2014/main" id="{F9037A08-B4F2-4AA3-CC3B-24B6CFCA16FA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8" name="Marcador de número de diapositiva 34">
            <a:extLst>
              <a:ext uri="{FF2B5EF4-FFF2-40B4-BE49-F238E27FC236}">
                <a16:creationId xmlns:a16="http://schemas.microsoft.com/office/drawing/2014/main" id="{73A3A39B-F40E-F087-F68A-85939271D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46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4932034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1 CuadroTexto">
            <a:extLst>
              <a:ext uri="{FF2B5EF4-FFF2-40B4-BE49-F238E27FC236}">
                <a16:creationId xmlns:a16="http://schemas.microsoft.com/office/drawing/2014/main" id="{9284BB4C-6E02-5BA9-FACE-7883354B8121}"/>
              </a:ext>
            </a:extLst>
          </p:cNvPr>
          <p:cNvSpPr txBox="1"/>
          <p:nvPr/>
        </p:nvSpPr>
        <p:spPr>
          <a:xfrm>
            <a:off x="2792691" y="2662519"/>
            <a:ext cx="7775542" cy="2262770"/>
          </a:xfrm>
          <a:prstGeom prst="rect">
            <a:avLst/>
          </a:prstGeom>
          <a:solidFill>
            <a:schemeClr val="bg1">
              <a:lumMod val="95000"/>
            </a:schemeClr>
          </a:solidFill>
          <a:ln w="44450">
            <a:solidFill>
              <a:srgbClr val="C00000"/>
            </a:solidFill>
          </a:ln>
        </p:spPr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es-ES" sz="200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Si AFIP detectara cualquier bien que fuera de propiedad de los mencionados sujetos a la Fecha de Regularización y que no hubiera sido declarado mediante el RRA ni con anterioridad, se privará al sujeto que realiza la regularización del </a:t>
            </a:r>
            <a:r>
              <a:rPr lang="es-ES" sz="2000">
                <a:solidFill>
                  <a:srgbClr val="F60A75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TAPÓN FISCAL</a:t>
            </a:r>
            <a:r>
              <a:rPr lang="es-ES" sz="200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, sin que resulten afectados los beneficios mencionados precedentemente que refieren a los bienes regularizados mediante el presente régimen.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CCB211-9F35-41AB-113D-51C700253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315" y="2662520"/>
            <a:ext cx="936000" cy="909259"/>
          </a:xfrm>
          <a:prstGeom prst="rect">
            <a:avLst/>
          </a:prstGeom>
        </p:spPr>
      </p:pic>
      <p:pic>
        <p:nvPicPr>
          <p:cNvPr id="3" name="Shape 868" descr="3.jpg">
            <a:extLst>
              <a:ext uri="{FF2B5EF4-FFF2-40B4-BE49-F238E27FC236}">
                <a16:creationId xmlns:a16="http://schemas.microsoft.com/office/drawing/2014/main" id="{F991824B-09A3-3467-B200-1C34742A7C6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74;p35">
            <a:extLst>
              <a:ext uri="{FF2B5EF4-FFF2-40B4-BE49-F238E27FC236}">
                <a16:creationId xmlns:a16="http://schemas.microsoft.com/office/drawing/2014/main" id="{165682E5-3066-19E5-BD1F-1EAFFF21F0F7}"/>
              </a:ext>
            </a:extLst>
          </p:cNvPr>
          <p:cNvSpPr txBox="1">
            <a:spLocks/>
          </p:cNvSpPr>
          <p:nvPr/>
        </p:nvSpPr>
        <p:spPr>
          <a:xfrm>
            <a:off x="2039022" y="-412473"/>
            <a:ext cx="8919087" cy="1745673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 u="sng" kern="1200" cap="small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Blanqueo</a:t>
            </a:r>
            <a:r>
              <a:rPr lang="en-US" sz="3200" b="1" u="sng" kern="1200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 cap="small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Tapón</a:t>
            </a:r>
            <a:r>
              <a:rPr lang="en-US" sz="32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Fiscal</a:t>
            </a:r>
            <a:endParaRPr lang="en-US" sz="3200" b="1" kern="1200" cap="sm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5" name="Shape 40">
            <a:extLst>
              <a:ext uri="{FF2B5EF4-FFF2-40B4-BE49-F238E27FC236}">
                <a16:creationId xmlns:a16="http://schemas.microsoft.com/office/drawing/2014/main" id="{41D85656-0945-7009-CA35-943A1336B43D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6" name="Shape 41">
              <a:extLst>
                <a:ext uri="{FF2B5EF4-FFF2-40B4-BE49-F238E27FC236}">
                  <a16:creationId xmlns:a16="http://schemas.microsoft.com/office/drawing/2014/main" id="{7F469B6A-1E53-1FCE-76AC-C8D1751E236A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42">
              <a:extLst>
                <a:ext uri="{FF2B5EF4-FFF2-40B4-BE49-F238E27FC236}">
                  <a16:creationId xmlns:a16="http://schemas.microsoft.com/office/drawing/2014/main" id="{4651AFDB-4555-B683-EB45-3B7C28C5A853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43">
              <a:extLst>
                <a:ext uri="{FF2B5EF4-FFF2-40B4-BE49-F238E27FC236}">
                  <a16:creationId xmlns:a16="http://schemas.microsoft.com/office/drawing/2014/main" id="{6C0CBE06-B8B5-48C6-F108-7E2AFA610E83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44">
              <a:extLst>
                <a:ext uri="{FF2B5EF4-FFF2-40B4-BE49-F238E27FC236}">
                  <a16:creationId xmlns:a16="http://schemas.microsoft.com/office/drawing/2014/main" id="{7F8245AE-7231-6148-986D-FA6F50EB0DEB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Shape 45">
              <a:extLst>
                <a:ext uri="{FF2B5EF4-FFF2-40B4-BE49-F238E27FC236}">
                  <a16:creationId xmlns:a16="http://schemas.microsoft.com/office/drawing/2014/main" id="{7AEB0868-307A-89E6-54EC-AEFF01C79244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46">
              <a:extLst>
                <a:ext uri="{FF2B5EF4-FFF2-40B4-BE49-F238E27FC236}">
                  <a16:creationId xmlns:a16="http://schemas.microsoft.com/office/drawing/2014/main" id="{5F8B1B25-9816-BFEC-2C7C-46023B863708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47">
              <a:extLst>
                <a:ext uri="{FF2B5EF4-FFF2-40B4-BE49-F238E27FC236}">
                  <a16:creationId xmlns:a16="http://schemas.microsoft.com/office/drawing/2014/main" id="{C3FD8BDC-1F2A-D7E8-0A09-9EA55306FD43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48">
              <a:extLst>
                <a:ext uri="{FF2B5EF4-FFF2-40B4-BE49-F238E27FC236}">
                  <a16:creationId xmlns:a16="http://schemas.microsoft.com/office/drawing/2014/main" id="{133EA09E-1468-5E4F-7875-5E04A877564E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49">
              <a:extLst>
                <a:ext uri="{FF2B5EF4-FFF2-40B4-BE49-F238E27FC236}">
                  <a16:creationId xmlns:a16="http://schemas.microsoft.com/office/drawing/2014/main" id="{9133BA0C-57A9-C059-B304-F8630F5EF8C1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50">
              <a:extLst>
                <a:ext uri="{FF2B5EF4-FFF2-40B4-BE49-F238E27FC236}">
                  <a16:creationId xmlns:a16="http://schemas.microsoft.com/office/drawing/2014/main" id="{35DA797E-CEDA-93AD-5F1C-A95A8B731B84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51">
              <a:extLst>
                <a:ext uri="{FF2B5EF4-FFF2-40B4-BE49-F238E27FC236}">
                  <a16:creationId xmlns:a16="http://schemas.microsoft.com/office/drawing/2014/main" id="{FEBF1ADA-3B20-A915-CBE4-FD7F2F961917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52">
              <a:extLst>
                <a:ext uri="{FF2B5EF4-FFF2-40B4-BE49-F238E27FC236}">
                  <a16:creationId xmlns:a16="http://schemas.microsoft.com/office/drawing/2014/main" id="{B78A68F9-493D-6910-CCE3-0F579D28E87B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53">
              <a:extLst>
                <a:ext uri="{FF2B5EF4-FFF2-40B4-BE49-F238E27FC236}">
                  <a16:creationId xmlns:a16="http://schemas.microsoft.com/office/drawing/2014/main" id="{33E9C107-6716-EA08-FC85-E6613A834F21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54">
              <a:extLst>
                <a:ext uri="{FF2B5EF4-FFF2-40B4-BE49-F238E27FC236}">
                  <a16:creationId xmlns:a16="http://schemas.microsoft.com/office/drawing/2014/main" id="{4B2D5D40-7F24-DC32-F03B-CC2D2E230FA5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55">
              <a:extLst>
                <a:ext uri="{FF2B5EF4-FFF2-40B4-BE49-F238E27FC236}">
                  <a16:creationId xmlns:a16="http://schemas.microsoft.com/office/drawing/2014/main" id="{C1B470A3-A5E8-845B-5EB0-C577C555BBC5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56">
              <a:extLst>
                <a:ext uri="{FF2B5EF4-FFF2-40B4-BE49-F238E27FC236}">
                  <a16:creationId xmlns:a16="http://schemas.microsoft.com/office/drawing/2014/main" id="{DC8AAC80-E3E3-D0B1-7447-4A6E897E741E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57">
              <a:extLst>
                <a:ext uri="{FF2B5EF4-FFF2-40B4-BE49-F238E27FC236}">
                  <a16:creationId xmlns:a16="http://schemas.microsoft.com/office/drawing/2014/main" id="{2CFAD366-A6AE-8B88-1F61-2A0BD5AE4179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58">
              <a:extLst>
                <a:ext uri="{FF2B5EF4-FFF2-40B4-BE49-F238E27FC236}">
                  <a16:creationId xmlns:a16="http://schemas.microsoft.com/office/drawing/2014/main" id="{8E04767D-1E14-78DC-A91B-A725DC05D5FD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59">
              <a:extLst>
                <a:ext uri="{FF2B5EF4-FFF2-40B4-BE49-F238E27FC236}">
                  <a16:creationId xmlns:a16="http://schemas.microsoft.com/office/drawing/2014/main" id="{F9904CC9-E13A-B61C-82AA-58E8A2F013A5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60">
              <a:extLst>
                <a:ext uri="{FF2B5EF4-FFF2-40B4-BE49-F238E27FC236}">
                  <a16:creationId xmlns:a16="http://schemas.microsoft.com/office/drawing/2014/main" id="{53A5A024-548F-D476-3164-54D4606F651F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61">
              <a:extLst>
                <a:ext uri="{FF2B5EF4-FFF2-40B4-BE49-F238E27FC236}">
                  <a16:creationId xmlns:a16="http://schemas.microsoft.com/office/drawing/2014/main" id="{E1CEB1D5-D8F0-1C80-D89E-F267F03CE2DB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62">
              <a:extLst>
                <a:ext uri="{FF2B5EF4-FFF2-40B4-BE49-F238E27FC236}">
                  <a16:creationId xmlns:a16="http://schemas.microsoft.com/office/drawing/2014/main" id="{6180889F-6350-8A47-2736-873F65B8EB17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63">
              <a:extLst>
                <a:ext uri="{FF2B5EF4-FFF2-40B4-BE49-F238E27FC236}">
                  <a16:creationId xmlns:a16="http://schemas.microsoft.com/office/drawing/2014/main" id="{ED9E10BA-DB19-4FE8-4A5F-D91BDD7274FE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64">
              <a:extLst>
                <a:ext uri="{FF2B5EF4-FFF2-40B4-BE49-F238E27FC236}">
                  <a16:creationId xmlns:a16="http://schemas.microsoft.com/office/drawing/2014/main" id="{B64099BD-7084-656C-2B8A-CF489DD8315D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65">
              <a:extLst>
                <a:ext uri="{FF2B5EF4-FFF2-40B4-BE49-F238E27FC236}">
                  <a16:creationId xmlns:a16="http://schemas.microsoft.com/office/drawing/2014/main" id="{029D6AF0-1E87-ECFA-B70A-F9766AEE9557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Shape 66">
              <a:extLst>
                <a:ext uri="{FF2B5EF4-FFF2-40B4-BE49-F238E27FC236}">
                  <a16:creationId xmlns:a16="http://schemas.microsoft.com/office/drawing/2014/main" id="{81A3F7D3-02C4-EC63-7391-8AB252A98779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67">
              <a:extLst>
                <a:ext uri="{FF2B5EF4-FFF2-40B4-BE49-F238E27FC236}">
                  <a16:creationId xmlns:a16="http://schemas.microsoft.com/office/drawing/2014/main" id="{1F947921-CB9F-1D77-FD86-DCA3238DD46B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68">
              <a:extLst>
                <a:ext uri="{FF2B5EF4-FFF2-40B4-BE49-F238E27FC236}">
                  <a16:creationId xmlns:a16="http://schemas.microsoft.com/office/drawing/2014/main" id="{99E032D0-DD2E-0501-2318-4A9B23EB5790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69">
              <a:extLst>
                <a:ext uri="{FF2B5EF4-FFF2-40B4-BE49-F238E27FC236}">
                  <a16:creationId xmlns:a16="http://schemas.microsoft.com/office/drawing/2014/main" id="{F245F7F5-2A24-A011-4AA4-DEEB8120EE27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8" name="Marcador de número de diapositiva 34">
            <a:extLst>
              <a:ext uri="{FF2B5EF4-FFF2-40B4-BE49-F238E27FC236}">
                <a16:creationId xmlns:a16="http://schemas.microsoft.com/office/drawing/2014/main" id="{AF595A7D-F8CE-BBF2-FE93-AF608F9A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47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19934332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868" descr="3.jpg">
            <a:extLst>
              <a:ext uri="{FF2B5EF4-FFF2-40B4-BE49-F238E27FC236}">
                <a16:creationId xmlns:a16="http://schemas.microsoft.com/office/drawing/2014/main" id="{D034CACE-3C03-2685-0732-6203D6014F8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74;p35">
            <a:extLst>
              <a:ext uri="{FF2B5EF4-FFF2-40B4-BE49-F238E27FC236}">
                <a16:creationId xmlns:a16="http://schemas.microsoft.com/office/drawing/2014/main" id="{F0C3E47D-1CDA-5D0B-BCBA-B0EBCFA8DEB4}"/>
              </a:ext>
            </a:extLst>
          </p:cNvPr>
          <p:cNvSpPr txBox="1">
            <a:spLocks/>
          </p:cNvSpPr>
          <p:nvPr/>
        </p:nvSpPr>
        <p:spPr>
          <a:xfrm>
            <a:off x="2039022" y="-412473"/>
            <a:ext cx="8919087" cy="1745673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 u="sng" kern="1200" cap="small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Blanqueo</a:t>
            </a:r>
            <a:r>
              <a:rPr lang="en-US" sz="3200" b="1" u="sng" kern="1200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 cap="small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Tapón</a:t>
            </a:r>
            <a:r>
              <a:rPr lang="en-US" sz="32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Fiscal</a:t>
            </a:r>
            <a:endParaRPr lang="en-US" sz="3200" b="1" kern="1200" cap="sm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91 CuadroTexto">
            <a:extLst>
              <a:ext uri="{FF2B5EF4-FFF2-40B4-BE49-F238E27FC236}">
                <a16:creationId xmlns:a16="http://schemas.microsoft.com/office/drawing/2014/main" id="{164E4DBE-C045-7C59-F195-4135E4F1E343}"/>
              </a:ext>
            </a:extLst>
          </p:cNvPr>
          <p:cNvSpPr txBox="1"/>
          <p:nvPr/>
        </p:nvSpPr>
        <p:spPr>
          <a:xfrm>
            <a:off x="869705" y="1435207"/>
            <a:ext cx="9862370" cy="41611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Cuando la AFIP detecte bienes o tenencias no declarados, procederá: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6E9EED-8273-F040-3BDA-EBC67FACC22E}"/>
              </a:ext>
            </a:extLst>
          </p:cNvPr>
          <p:cNvSpPr txBox="1"/>
          <p:nvPr/>
        </p:nvSpPr>
        <p:spPr>
          <a:xfrm>
            <a:off x="896549" y="2170618"/>
            <a:ext cx="2338631" cy="1200329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28575">
            <a:solidFill>
              <a:srgbClr val="FFC000">
                <a:lumMod val="60000"/>
                <a:lumOff val="40000"/>
              </a:srgb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s-ES" sz="2400" b="1" dirty="0">
                <a:solidFill>
                  <a:srgbClr val="92D050"/>
                </a:solidFill>
                <a:latin typeface="Fredoka One" panose="02000000000000000000" pitchFamily="2" charset="0"/>
              </a:rPr>
              <a:t>Bienes Detectados </a:t>
            </a:r>
          </a:p>
          <a:p>
            <a:pPr algn="ctr" defTabSz="457200">
              <a:defRPr/>
            </a:pPr>
            <a:r>
              <a:rPr lang="es-ES" sz="2400" b="1" dirty="0">
                <a:solidFill>
                  <a:srgbClr val="92D050"/>
                </a:solidFill>
                <a:latin typeface="Fredoka One" panose="02000000000000000000" pitchFamily="2" charset="0"/>
              </a:rPr>
              <a:t>&lt; 10%</a:t>
            </a:r>
            <a:endParaRPr lang="es-AR" sz="2400" b="1" dirty="0">
              <a:solidFill>
                <a:srgbClr val="92D050"/>
              </a:solidFill>
              <a:latin typeface="Fredoka One" panose="02000000000000000000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7CF89D3-26E0-AF01-8F21-708AD1AD06E9}"/>
              </a:ext>
            </a:extLst>
          </p:cNvPr>
          <p:cNvSpPr txBox="1"/>
          <p:nvPr/>
        </p:nvSpPr>
        <p:spPr>
          <a:xfrm>
            <a:off x="898605" y="3937537"/>
            <a:ext cx="2338631" cy="1200329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28575">
            <a:solidFill>
              <a:srgbClr val="FFC000">
                <a:lumMod val="60000"/>
                <a:lumOff val="40000"/>
              </a:srgb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s-ES" sz="2400" b="1" dirty="0">
                <a:solidFill>
                  <a:srgbClr val="FF0000"/>
                </a:solidFill>
                <a:latin typeface="Fredoka One" panose="02000000000000000000" pitchFamily="2" charset="0"/>
              </a:rPr>
              <a:t>Bienes Detectados </a:t>
            </a:r>
          </a:p>
          <a:p>
            <a:pPr algn="ctr" defTabSz="457200">
              <a:defRPr/>
            </a:pPr>
            <a:r>
              <a:rPr lang="es-ES" sz="2400" b="1" dirty="0">
                <a:solidFill>
                  <a:srgbClr val="FF0000"/>
                </a:solidFill>
                <a:latin typeface="Fredoka One" panose="02000000000000000000" pitchFamily="2" charset="0"/>
              </a:rPr>
              <a:t>&gt; 10%</a:t>
            </a:r>
            <a:endParaRPr lang="es-AR" sz="2400" b="1" dirty="0">
              <a:solidFill>
                <a:srgbClr val="FF0000"/>
              </a:solidFill>
              <a:latin typeface="Fredoka One" panose="02000000000000000000" pitchFamily="2" charset="0"/>
            </a:endParaRPr>
          </a:p>
        </p:txBody>
      </p:sp>
      <p:sp>
        <p:nvSpPr>
          <p:cNvPr id="9" name="91 CuadroTexto">
            <a:extLst>
              <a:ext uri="{FF2B5EF4-FFF2-40B4-BE49-F238E27FC236}">
                <a16:creationId xmlns:a16="http://schemas.microsoft.com/office/drawing/2014/main" id="{53EDE7CC-919E-B95F-CE68-F7FB7BF30E5C}"/>
              </a:ext>
            </a:extLst>
          </p:cNvPr>
          <p:cNvSpPr txBox="1"/>
          <p:nvPr/>
        </p:nvSpPr>
        <p:spPr>
          <a:xfrm>
            <a:off x="3682388" y="2138822"/>
            <a:ext cx="7664695" cy="133944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es-ES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D.O. por los impuestos omitidos, con más accesorios y sanciones. </a:t>
            </a:r>
          </a:p>
          <a:p>
            <a:pPr algn="just"/>
            <a:r>
              <a:rPr lang="es-ES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 se pierde el Tapón Fiscal por los bienes exteriorizados.</a:t>
            </a:r>
          </a:p>
        </p:txBody>
      </p:sp>
      <p:sp>
        <p:nvSpPr>
          <p:cNvPr id="10" name="91 CuadroTexto">
            <a:extLst>
              <a:ext uri="{FF2B5EF4-FFF2-40B4-BE49-F238E27FC236}">
                <a16:creationId xmlns:a16="http://schemas.microsoft.com/office/drawing/2014/main" id="{47DE59D9-1F22-391D-A1F6-6C77367FEB89}"/>
              </a:ext>
            </a:extLst>
          </p:cNvPr>
          <p:cNvSpPr txBox="1"/>
          <p:nvPr/>
        </p:nvSpPr>
        <p:spPr>
          <a:xfrm>
            <a:off x="3682388" y="3980133"/>
            <a:ext cx="7342434" cy="103166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es-ES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D.O. por los impuestos, con más accesorios y sanciones. </a:t>
            </a:r>
          </a:p>
          <a:p>
            <a:pPr algn="just"/>
            <a:r>
              <a:rPr lang="es-ES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perderá el Tapón Fiscal.</a:t>
            </a:r>
          </a:p>
        </p:txBody>
      </p:sp>
      <p:sp>
        <p:nvSpPr>
          <p:cNvPr id="11" name="91 CuadroTexto">
            <a:extLst>
              <a:ext uri="{FF2B5EF4-FFF2-40B4-BE49-F238E27FC236}">
                <a16:creationId xmlns:a16="http://schemas.microsoft.com/office/drawing/2014/main" id="{0D40CE1D-F6CA-9341-6D65-CAD3114BC90D}"/>
              </a:ext>
            </a:extLst>
          </p:cNvPr>
          <p:cNvSpPr txBox="1"/>
          <p:nvPr/>
        </p:nvSpPr>
        <p:spPr>
          <a:xfrm>
            <a:off x="869705" y="5395815"/>
            <a:ext cx="10761102" cy="103166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Detección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”: conocimiento sobre la existencia del bien o tenencia no declarados y de su titularidad por la AFIP mediante cualquier actividad en el ejercicio de sus facultades de verificación y/o fiscalización.</a:t>
            </a:r>
          </a:p>
        </p:txBody>
      </p:sp>
      <p:grpSp>
        <p:nvGrpSpPr>
          <p:cNvPr id="4" name="Shape 40">
            <a:extLst>
              <a:ext uri="{FF2B5EF4-FFF2-40B4-BE49-F238E27FC236}">
                <a16:creationId xmlns:a16="http://schemas.microsoft.com/office/drawing/2014/main" id="{4C51EB96-4DF0-7957-66D0-B7FA6D6AF611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12" name="Shape 41">
              <a:extLst>
                <a:ext uri="{FF2B5EF4-FFF2-40B4-BE49-F238E27FC236}">
                  <a16:creationId xmlns:a16="http://schemas.microsoft.com/office/drawing/2014/main" id="{B58BC6CD-535A-D8C4-19BB-85A39D5E888A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Shape 42">
              <a:extLst>
                <a:ext uri="{FF2B5EF4-FFF2-40B4-BE49-F238E27FC236}">
                  <a16:creationId xmlns:a16="http://schemas.microsoft.com/office/drawing/2014/main" id="{1FA806C1-BF3F-9C34-F5DD-41E02233A444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43">
              <a:extLst>
                <a:ext uri="{FF2B5EF4-FFF2-40B4-BE49-F238E27FC236}">
                  <a16:creationId xmlns:a16="http://schemas.microsoft.com/office/drawing/2014/main" id="{727E7C9C-C8B1-9948-FB67-F0E7CF74F8B0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44">
              <a:extLst>
                <a:ext uri="{FF2B5EF4-FFF2-40B4-BE49-F238E27FC236}">
                  <a16:creationId xmlns:a16="http://schemas.microsoft.com/office/drawing/2014/main" id="{750D0A55-E427-88DF-49F9-F300E73E43B9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45">
              <a:extLst>
                <a:ext uri="{FF2B5EF4-FFF2-40B4-BE49-F238E27FC236}">
                  <a16:creationId xmlns:a16="http://schemas.microsoft.com/office/drawing/2014/main" id="{B2F15296-37AD-7F16-368D-880CBACEEA58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46">
              <a:extLst>
                <a:ext uri="{FF2B5EF4-FFF2-40B4-BE49-F238E27FC236}">
                  <a16:creationId xmlns:a16="http://schemas.microsoft.com/office/drawing/2014/main" id="{9B6B2071-F102-A6CF-5EB9-3CC9CB77F9DC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47">
              <a:extLst>
                <a:ext uri="{FF2B5EF4-FFF2-40B4-BE49-F238E27FC236}">
                  <a16:creationId xmlns:a16="http://schemas.microsoft.com/office/drawing/2014/main" id="{3C998EF6-FBF1-9D0B-C371-D114C9C1C04C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48">
              <a:extLst>
                <a:ext uri="{FF2B5EF4-FFF2-40B4-BE49-F238E27FC236}">
                  <a16:creationId xmlns:a16="http://schemas.microsoft.com/office/drawing/2014/main" id="{275A26E9-FD8D-66BE-69F8-9B22DDB8C57A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49">
              <a:extLst>
                <a:ext uri="{FF2B5EF4-FFF2-40B4-BE49-F238E27FC236}">
                  <a16:creationId xmlns:a16="http://schemas.microsoft.com/office/drawing/2014/main" id="{5DB31905-9352-AF21-4D7F-B28CD7D880BD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50">
              <a:extLst>
                <a:ext uri="{FF2B5EF4-FFF2-40B4-BE49-F238E27FC236}">
                  <a16:creationId xmlns:a16="http://schemas.microsoft.com/office/drawing/2014/main" id="{9C3D131B-5880-591E-F879-B183571872DB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51">
              <a:extLst>
                <a:ext uri="{FF2B5EF4-FFF2-40B4-BE49-F238E27FC236}">
                  <a16:creationId xmlns:a16="http://schemas.microsoft.com/office/drawing/2014/main" id="{C60897DC-1F69-16FB-C5EF-C979DD8ED2A5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52">
              <a:extLst>
                <a:ext uri="{FF2B5EF4-FFF2-40B4-BE49-F238E27FC236}">
                  <a16:creationId xmlns:a16="http://schemas.microsoft.com/office/drawing/2014/main" id="{F72E273F-84A0-D4E3-2431-F97F4B27D3D9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53">
              <a:extLst>
                <a:ext uri="{FF2B5EF4-FFF2-40B4-BE49-F238E27FC236}">
                  <a16:creationId xmlns:a16="http://schemas.microsoft.com/office/drawing/2014/main" id="{F566E341-F37A-8542-9B71-C937D7438BE1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54">
              <a:extLst>
                <a:ext uri="{FF2B5EF4-FFF2-40B4-BE49-F238E27FC236}">
                  <a16:creationId xmlns:a16="http://schemas.microsoft.com/office/drawing/2014/main" id="{A1625284-3F29-EEB3-9772-61A66648339B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55">
              <a:extLst>
                <a:ext uri="{FF2B5EF4-FFF2-40B4-BE49-F238E27FC236}">
                  <a16:creationId xmlns:a16="http://schemas.microsoft.com/office/drawing/2014/main" id="{784DF051-7D5F-DA3F-7973-D8CD7EF66819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56">
              <a:extLst>
                <a:ext uri="{FF2B5EF4-FFF2-40B4-BE49-F238E27FC236}">
                  <a16:creationId xmlns:a16="http://schemas.microsoft.com/office/drawing/2014/main" id="{7F38650B-2301-41F5-35C5-61FB203EBDB8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57">
              <a:extLst>
                <a:ext uri="{FF2B5EF4-FFF2-40B4-BE49-F238E27FC236}">
                  <a16:creationId xmlns:a16="http://schemas.microsoft.com/office/drawing/2014/main" id="{8B7B49A1-0330-F597-10E2-06D2DCA529A4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58">
              <a:extLst>
                <a:ext uri="{FF2B5EF4-FFF2-40B4-BE49-F238E27FC236}">
                  <a16:creationId xmlns:a16="http://schemas.microsoft.com/office/drawing/2014/main" id="{BB35D67E-34D3-0FDB-3FC0-394A44972D83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59">
              <a:extLst>
                <a:ext uri="{FF2B5EF4-FFF2-40B4-BE49-F238E27FC236}">
                  <a16:creationId xmlns:a16="http://schemas.microsoft.com/office/drawing/2014/main" id="{146DC1D6-B2A9-18DB-E9F9-D94BC4FDCE8F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60">
              <a:extLst>
                <a:ext uri="{FF2B5EF4-FFF2-40B4-BE49-F238E27FC236}">
                  <a16:creationId xmlns:a16="http://schemas.microsoft.com/office/drawing/2014/main" id="{46D2C123-797D-87D9-4239-50A4F0C11A30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61">
              <a:extLst>
                <a:ext uri="{FF2B5EF4-FFF2-40B4-BE49-F238E27FC236}">
                  <a16:creationId xmlns:a16="http://schemas.microsoft.com/office/drawing/2014/main" id="{5E1A8A6E-3C48-C6CD-FF5A-6FD3882590E4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62">
              <a:extLst>
                <a:ext uri="{FF2B5EF4-FFF2-40B4-BE49-F238E27FC236}">
                  <a16:creationId xmlns:a16="http://schemas.microsoft.com/office/drawing/2014/main" id="{F835BAC0-F4A8-325D-46DB-AA60D46B9410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Shape 63">
              <a:extLst>
                <a:ext uri="{FF2B5EF4-FFF2-40B4-BE49-F238E27FC236}">
                  <a16:creationId xmlns:a16="http://schemas.microsoft.com/office/drawing/2014/main" id="{0EE2C143-D75A-1157-CD8F-6C0F9D88E020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64">
              <a:extLst>
                <a:ext uri="{FF2B5EF4-FFF2-40B4-BE49-F238E27FC236}">
                  <a16:creationId xmlns:a16="http://schemas.microsoft.com/office/drawing/2014/main" id="{9DF5074B-68FA-3898-877F-AEA3E7F199D9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65">
              <a:extLst>
                <a:ext uri="{FF2B5EF4-FFF2-40B4-BE49-F238E27FC236}">
                  <a16:creationId xmlns:a16="http://schemas.microsoft.com/office/drawing/2014/main" id="{1AF4F7EF-8821-905F-B18D-007809574691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66">
              <a:extLst>
                <a:ext uri="{FF2B5EF4-FFF2-40B4-BE49-F238E27FC236}">
                  <a16:creationId xmlns:a16="http://schemas.microsoft.com/office/drawing/2014/main" id="{04B1DFA7-BE2B-547F-25BF-5E33E97E1388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67">
              <a:extLst>
                <a:ext uri="{FF2B5EF4-FFF2-40B4-BE49-F238E27FC236}">
                  <a16:creationId xmlns:a16="http://schemas.microsoft.com/office/drawing/2014/main" id="{5C8E49F7-9DB8-7652-71C4-C306BF381A83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Shape 68">
              <a:extLst>
                <a:ext uri="{FF2B5EF4-FFF2-40B4-BE49-F238E27FC236}">
                  <a16:creationId xmlns:a16="http://schemas.microsoft.com/office/drawing/2014/main" id="{A382023F-7174-DE8B-BE1B-74165A7C2DD8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Shape 69">
              <a:extLst>
                <a:ext uri="{FF2B5EF4-FFF2-40B4-BE49-F238E27FC236}">
                  <a16:creationId xmlns:a16="http://schemas.microsoft.com/office/drawing/2014/main" id="{43BB0FFB-BBA4-BBA8-36B6-C8EEB57160DF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1" name="Marcador de número de diapositiva 34">
            <a:extLst>
              <a:ext uri="{FF2B5EF4-FFF2-40B4-BE49-F238E27FC236}">
                <a16:creationId xmlns:a16="http://schemas.microsoft.com/office/drawing/2014/main" id="{146A2927-7284-B0CF-D3F6-5189F0524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48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29688468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868" descr="3.jpg">
            <a:extLst>
              <a:ext uri="{FF2B5EF4-FFF2-40B4-BE49-F238E27FC236}">
                <a16:creationId xmlns:a16="http://schemas.microsoft.com/office/drawing/2014/main" id="{4735C480-DEE7-AB91-B893-ACB0311BE65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Shape 40">
            <a:extLst>
              <a:ext uri="{FF2B5EF4-FFF2-40B4-BE49-F238E27FC236}">
                <a16:creationId xmlns:a16="http://schemas.microsoft.com/office/drawing/2014/main" id="{2B24C056-CE05-F396-765A-300310601488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36" name="Shape 41">
              <a:extLst>
                <a:ext uri="{FF2B5EF4-FFF2-40B4-BE49-F238E27FC236}">
                  <a16:creationId xmlns:a16="http://schemas.microsoft.com/office/drawing/2014/main" id="{0CA27993-1651-4206-3BE2-F90799B4869F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42">
              <a:extLst>
                <a:ext uri="{FF2B5EF4-FFF2-40B4-BE49-F238E27FC236}">
                  <a16:creationId xmlns:a16="http://schemas.microsoft.com/office/drawing/2014/main" id="{89DFBAFD-D38C-EE5C-8A94-0558AAFCCDC6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43">
              <a:extLst>
                <a:ext uri="{FF2B5EF4-FFF2-40B4-BE49-F238E27FC236}">
                  <a16:creationId xmlns:a16="http://schemas.microsoft.com/office/drawing/2014/main" id="{2A361B21-48A8-EFDF-D9B3-90974544BC85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Shape 44">
              <a:extLst>
                <a:ext uri="{FF2B5EF4-FFF2-40B4-BE49-F238E27FC236}">
                  <a16:creationId xmlns:a16="http://schemas.microsoft.com/office/drawing/2014/main" id="{EEA9484D-4B23-19F7-814D-ABD5BF9B8BE2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Shape 45">
              <a:extLst>
                <a:ext uri="{FF2B5EF4-FFF2-40B4-BE49-F238E27FC236}">
                  <a16:creationId xmlns:a16="http://schemas.microsoft.com/office/drawing/2014/main" id="{09F057D5-7359-B270-A7E3-19A134E75BD2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Shape 46">
              <a:extLst>
                <a:ext uri="{FF2B5EF4-FFF2-40B4-BE49-F238E27FC236}">
                  <a16:creationId xmlns:a16="http://schemas.microsoft.com/office/drawing/2014/main" id="{3C303BF3-B272-7C77-D369-8805D91EDFB3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Shape 47">
              <a:extLst>
                <a:ext uri="{FF2B5EF4-FFF2-40B4-BE49-F238E27FC236}">
                  <a16:creationId xmlns:a16="http://schemas.microsoft.com/office/drawing/2014/main" id="{41F616CB-5763-4E3C-A342-52B1D9759B9F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Shape 48">
              <a:extLst>
                <a:ext uri="{FF2B5EF4-FFF2-40B4-BE49-F238E27FC236}">
                  <a16:creationId xmlns:a16="http://schemas.microsoft.com/office/drawing/2014/main" id="{CFAA9EE6-ECCF-CEA4-68E9-9AC07F041484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Shape 49">
              <a:extLst>
                <a:ext uri="{FF2B5EF4-FFF2-40B4-BE49-F238E27FC236}">
                  <a16:creationId xmlns:a16="http://schemas.microsoft.com/office/drawing/2014/main" id="{BFB2B25E-1660-541A-7293-56834BDB563C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Shape 50">
              <a:extLst>
                <a:ext uri="{FF2B5EF4-FFF2-40B4-BE49-F238E27FC236}">
                  <a16:creationId xmlns:a16="http://schemas.microsoft.com/office/drawing/2014/main" id="{F832F8A1-D577-C24B-1CEC-5AE915ACB755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Shape 51">
              <a:extLst>
                <a:ext uri="{FF2B5EF4-FFF2-40B4-BE49-F238E27FC236}">
                  <a16:creationId xmlns:a16="http://schemas.microsoft.com/office/drawing/2014/main" id="{65CEE706-6EFA-9E71-D073-769B99221E54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Shape 52">
              <a:extLst>
                <a:ext uri="{FF2B5EF4-FFF2-40B4-BE49-F238E27FC236}">
                  <a16:creationId xmlns:a16="http://schemas.microsoft.com/office/drawing/2014/main" id="{68735D22-C359-CF69-836A-F4EDC17EB709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Shape 53">
              <a:extLst>
                <a:ext uri="{FF2B5EF4-FFF2-40B4-BE49-F238E27FC236}">
                  <a16:creationId xmlns:a16="http://schemas.microsoft.com/office/drawing/2014/main" id="{A7C217A1-64A5-C63E-454D-5AB8CABD2E13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Shape 54">
              <a:extLst>
                <a:ext uri="{FF2B5EF4-FFF2-40B4-BE49-F238E27FC236}">
                  <a16:creationId xmlns:a16="http://schemas.microsoft.com/office/drawing/2014/main" id="{89FE5CF1-0D20-DBE7-3432-A2580E025C86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Shape 55">
              <a:extLst>
                <a:ext uri="{FF2B5EF4-FFF2-40B4-BE49-F238E27FC236}">
                  <a16:creationId xmlns:a16="http://schemas.microsoft.com/office/drawing/2014/main" id="{61523C1F-55B0-C95E-4C07-571DF41C782E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Shape 56">
              <a:extLst>
                <a:ext uri="{FF2B5EF4-FFF2-40B4-BE49-F238E27FC236}">
                  <a16:creationId xmlns:a16="http://schemas.microsoft.com/office/drawing/2014/main" id="{A6F46D75-9A85-EFB6-222E-FB4C2AE38B6C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Shape 57">
              <a:extLst>
                <a:ext uri="{FF2B5EF4-FFF2-40B4-BE49-F238E27FC236}">
                  <a16:creationId xmlns:a16="http://schemas.microsoft.com/office/drawing/2014/main" id="{41F849D7-050C-C973-C857-3EF42C995C5A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Shape 58">
              <a:extLst>
                <a:ext uri="{FF2B5EF4-FFF2-40B4-BE49-F238E27FC236}">
                  <a16:creationId xmlns:a16="http://schemas.microsoft.com/office/drawing/2014/main" id="{4F51D9B9-7FC7-0BCC-E3CC-3FDBFF134B38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Shape 59">
              <a:extLst>
                <a:ext uri="{FF2B5EF4-FFF2-40B4-BE49-F238E27FC236}">
                  <a16:creationId xmlns:a16="http://schemas.microsoft.com/office/drawing/2014/main" id="{7AAD813D-6ACB-D369-548C-1F650A88DECE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Shape 60">
              <a:extLst>
                <a:ext uri="{FF2B5EF4-FFF2-40B4-BE49-F238E27FC236}">
                  <a16:creationId xmlns:a16="http://schemas.microsoft.com/office/drawing/2014/main" id="{E645DBC0-86E6-75DB-C0BF-4386D3239B4A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Shape 61">
              <a:extLst>
                <a:ext uri="{FF2B5EF4-FFF2-40B4-BE49-F238E27FC236}">
                  <a16:creationId xmlns:a16="http://schemas.microsoft.com/office/drawing/2014/main" id="{F908496C-859D-7129-DDB8-4B8E09718DA6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Shape 62">
              <a:extLst>
                <a:ext uri="{FF2B5EF4-FFF2-40B4-BE49-F238E27FC236}">
                  <a16:creationId xmlns:a16="http://schemas.microsoft.com/office/drawing/2014/main" id="{33720311-A7D5-E414-B5CC-6732CF527BB3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Shape 63">
              <a:extLst>
                <a:ext uri="{FF2B5EF4-FFF2-40B4-BE49-F238E27FC236}">
                  <a16:creationId xmlns:a16="http://schemas.microsoft.com/office/drawing/2014/main" id="{693399F9-CA5F-1A3D-1D93-DF2169F2A573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Shape 64">
              <a:extLst>
                <a:ext uri="{FF2B5EF4-FFF2-40B4-BE49-F238E27FC236}">
                  <a16:creationId xmlns:a16="http://schemas.microsoft.com/office/drawing/2014/main" id="{3157F390-CC13-C68E-AD61-C10FC8CC6001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Shape 65">
              <a:extLst>
                <a:ext uri="{FF2B5EF4-FFF2-40B4-BE49-F238E27FC236}">
                  <a16:creationId xmlns:a16="http://schemas.microsoft.com/office/drawing/2014/main" id="{B7BE4586-6D51-0ECA-12CF-5251C03F6DEC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Shape 66">
              <a:extLst>
                <a:ext uri="{FF2B5EF4-FFF2-40B4-BE49-F238E27FC236}">
                  <a16:creationId xmlns:a16="http://schemas.microsoft.com/office/drawing/2014/main" id="{E9CBAF41-008A-B0D2-2FD9-B09D3AE5BBC6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Shape 67">
              <a:extLst>
                <a:ext uri="{FF2B5EF4-FFF2-40B4-BE49-F238E27FC236}">
                  <a16:creationId xmlns:a16="http://schemas.microsoft.com/office/drawing/2014/main" id="{61A8CB3C-C3E9-269A-E08E-C7B2918BDB9D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Shape 68">
              <a:extLst>
                <a:ext uri="{FF2B5EF4-FFF2-40B4-BE49-F238E27FC236}">
                  <a16:creationId xmlns:a16="http://schemas.microsoft.com/office/drawing/2014/main" id="{9840D2D8-D47B-6B5C-85D2-5AF188E0D7C3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Shape 69">
              <a:extLst>
                <a:ext uri="{FF2B5EF4-FFF2-40B4-BE49-F238E27FC236}">
                  <a16:creationId xmlns:a16="http://schemas.microsoft.com/office/drawing/2014/main" id="{EA60C9D5-F65C-8921-9517-DF45B9693E65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" name="Google Shape;574;p35">
            <a:extLst>
              <a:ext uri="{FF2B5EF4-FFF2-40B4-BE49-F238E27FC236}">
                <a16:creationId xmlns:a16="http://schemas.microsoft.com/office/drawing/2014/main" id="{37E5E2C1-9E9F-E978-A694-90E6D5A47058}"/>
              </a:ext>
            </a:extLst>
          </p:cNvPr>
          <p:cNvSpPr txBox="1">
            <a:spLocks/>
          </p:cNvSpPr>
          <p:nvPr/>
        </p:nvSpPr>
        <p:spPr>
          <a:xfrm>
            <a:off x="-19501" y="15812"/>
            <a:ext cx="12211501" cy="1080000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000" b="1" u="sng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Blanqueo</a:t>
            </a:r>
          </a:p>
          <a:p>
            <a:pPr algn="ctr"/>
            <a:r>
              <a:rPr lang="es-ES" sz="3000" b="1" u="sng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Pago del Impuesto. Efectos de la Falta de Pago.</a:t>
            </a:r>
          </a:p>
        </p:txBody>
      </p:sp>
      <p:sp>
        <p:nvSpPr>
          <p:cNvPr id="3" name="91 CuadroTexto">
            <a:extLst>
              <a:ext uri="{FF2B5EF4-FFF2-40B4-BE49-F238E27FC236}">
                <a16:creationId xmlns:a16="http://schemas.microsoft.com/office/drawing/2014/main" id="{3380F26A-914F-8A9F-67F9-817F47FD2A5C}"/>
              </a:ext>
            </a:extLst>
          </p:cNvPr>
          <p:cNvSpPr txBox="1"/>
          <p:nvPr/>
        </p:nvSpPr>
        <p:spPr>
          <a:xfrm>
            <a:off x="1479520" y="1995539"/>
            <a:ext cx="8621485" cy="3186099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El pago del Impuesto deberá realizarse en dólares estadounidenses, excepto en casos expresamente previstos.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s-E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La reglamentación establecerá el mecanismo para recibir el pago mediante transferencias en dólares estadounidenses realizadas desde el exterior. </a:t>
            </a:r>
            <a:r>
              <a:rPr lang="es-E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Pendiente!!!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s-E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La falta de pago del Impuesto Especial de Regularización dentro del plazo otorgado por la reglamentación causará el decaimiento de todos los beneficios del presente régimen.</a:t>
            </a:r>
          </a:p>
        </p:txBody>
      </p:sp>
      <p:sp>
        <p:nvSpPr>
          <p:cNvPr id="5" name="Marcador de número de diapositiva 34">
            <a:extLst>
              <a:ext uri="{FF2B5EF4-FFF2-40B4-BE49-F238E27FC236}">
                <a16:creationId xmlns:a16="http://schemas.microsoft.com/office/drawing/2014/main" id="{69A6FF3F-AE64-BCC9-EF70-80FCBD567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49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1883665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868" descr="3.jpg">
            <a:extLst>
              <a:ext uri="{FF2B5EF4-FFF2-40B4-BE49-F238E27FC236}">
                <a16:creationId xmlns:a16="http://schemas.microsoft.com/office/drawing/2014/main" id="{35885F0A-BCB0-27C8-8977-84A274FCB3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36"/>
          <p:cNvSpPr txBox="1">
            <a:spLocks noGrp="1"/>
          </p:cNvSpPr>
          <p:nvPr>
            <p:ph type="title"/>
          </p:nvPr>
        </p:nvSpPr>
        <p:spPr>
          <a:xfrm>
            <a:off x="1253899" y="1324532"/>
            <a:ext cx="9905999" cy="1477263"/>
          </a:xfrm>
          <a:prstGeom prst="rect">
            <a:avLst/>
          </a:prstGeom>
        </p:spPr>
        <p:txBody>
          <a:bodyPr spcFirstLastPara="1" vert="horz" wrap="square" lIns="107269" tIns="107269" rIns="107269" bIns="107269" rtlCol="0" anchor="b" anchorCtr="0">
            <a:noAutofit/>
          </a:bodyPr>
          <a:lstStyle/>
          <a:p>
            <a:pPr algn="ctr"/>
            <a:r>
              <a:rPr lang="es-ES" sz="3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Régimen de Regularización de Obligaciones Tributarias, Aduaneras y de Seguridad Social.</a:t>
            </a:r>
            <a:br>
              <a:rPr lang="es-ES" sz="3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35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“Moratoria”</a:t>
            </a:r>
            <a:endParaRPr sz="35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Marcador de número de diapositiva 34">
            <a:extLst>
              <a:ext uri="{FF2B5EF4-FFF2-40B4-BE49-F238E27FC236}">
                <a16:creationId xmlns:a16="http://schemas.microsoft.com/office/drawing/2014/main" id="{C4A0BE26-E335-A831-A55D-7094AFCBF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179" y="6354370"/>
            <a:ext cx="594425" cy="524800"/>
          </a:xfrm>
        </p:spPr>
        <p:txBody>
          <a:bodyPr/>
          <a:lstStyle/>
          <a:p>
            <a:pPr algn="ctr"/>
            <a:fld id="{8C8279BB-94C8-4C39-A2A2-D1E256DEEC6D}" type="slidenum">
              <a:rPr lang="es-AR" smtClean="0"/>
              <a:pPr algn="ctr"/>
              <a:t>5</a:t>
            </a:fld>
            <a:endParaRPr lang="es-A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4C13B2-8F69-0546-7CAE-6798E8BF5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648" y="2807009"/>
            <a:ext cx="6286500" cy="35337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Shape 40">
            <a:extLst>
              <a:ext uri="{FF2B5EF4-FFF2-40B4-BE49-F238E27FC236}">
                <a16:creationId xmlns:a16="http://schemas.microsoft.com/office/drawing/2014/main" id="{FC554953-42A5-2986-BFD5-27AE099DADD1}"/>
              </a:ext>
            </a:extLst>
          </p:cNvPr>
          <p:cNvGrpSpPr/>
          <p:nvPr/>
        </p:nvGrpSpPr>
        <p:grpSpPr>
          <a:xfrm>
            <a:off x="11015402" y="5951970"/>
            <a:ext cx="704720" cy="664800"/>
            <a:chOff x="611975" y="238125"/>
            <a:chExt cx="6396050" cy="5238750"/>
          </a:xfrm>
        </p:grpSpPr>
        <p:sp>
          <p:nvSpPr>
            <p:cNvPr id="4" name="Shape 41">
              <a:extLst>
                <a:ext uri="{FF2B5EF4-FFF2-40B4-BE49-F238E27FC236}">
                  <a16:creationId xmlns:a16="http://schemas.microsoft.com/office/drawing/2014/main" id="{A1693DE1-4CCC-DA43-41C3-35EC25873ECD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42">
              <a:extLst>
                <a:ext uri="{FF2B5EF4-FFF2-40B4-BE49-F238E27FC236}">
                  <a16:creationId xmlns:a16="http://schemas.microsoft.com/office/drawing/2014/main" id="{7E667BCC-3FDA-DE16-02B8-6BB3DB086ACC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43">
              <a:extLst>
                <a:ext uri="{FF2B5EF4-FFF2-40B4-BE49-F238E27FC236}">
                  <a16:creationId xmlns:a16="http://schemas.microsoft.com/office/drawing/2014/main" id="{B57900BC-EAE0-69B4-976A-66A0D6C449FF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44">
              <a:extLst>
                <a:ext uri="{FF2B5EF4-FFF2-40B4-BE49-F238E27FC236}">
                  <a16:creationId xmlns:a16="http://schemas.microsoft.com/office/drawing/2014/main" id="{B08B384E-4551-02C5-5A2F-3C100B17737B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Shape 45">
              <a:extLst>
                <a:ext uri="{FF2B5EF4-FFF2-40B4-BE49-F238E27FC236}">
                  <a16:creationId xmlns:a16="http://schemas.microsoft.com/office/drawing/2014/main" id="{CBDFF33B-7481-B200-727A-4D3152E62AE8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Shape 46">
              <a:extLst>
                <a:ext uri="{FF2B5EF4-FFF2-40B4-BE49-F238E27FC236}">
                  <a16:creationId xmlns:a16="http://schemas.microsoft.com/office/drawing/2014/main" id="{5FB72485-B14B-A034-7660-6262A8327454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Shape 47">
              <a:extLst>
                <a:ext uri="{FF2B5EF4-FFF2-40B4-BE49-F238E27FC236}">
                  <a16:creationId xmlns:a16="http://schemas.microsoft.com/office/drawing/2014/main" id="{7807626D-42A3-99CD-15EB-CBA98E8E6153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Shape 48">
              <a:extLst>
                <a:ext uri="{FF2B5EF4-FFF2-40B4-BE49-F238E27FC236}">
                  <a16:creationId xmlns:a16="http://schemas.microsoft.com/office/drawing/2014/main" id="{E67A0A71-757F-9545-783D-5D300EDF656C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Shape 49">
              <a:extLst>
                <a:ext uri="{FF2B5EF4-FFF2-40B4-BE49-F238E27FC236}">
                  <a16:creationId xmlns:a16="http://schemas.microsoft.com/office/drawing/2014/main" id="{530A3D67-824E-CB1B-C52A-38E7E18D9AF3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Shape 50">
              <a:extLst>
                <a:ext uri="{FF2B5EF4-FFF2-40B4-BE49-F238E27FC236}">
                  <a16:creationId xmlns:a16="http://schemas.microsoft.com/office/drawing/2014/main" id="{4F1D1E94-CF84-8642-2590-212ADB084DFD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Shape 51">
              <a:extLst>
                <a:ext uri="{FF2B5EF4-FFF2-40B4-BE49-F238E27FC236}">
                  <a16:creationId xmlns:a16="http://schemas.microsoft.com/office/drawing/2014/main" id="{BBCE2EE7-1A50-9AF2-3E2A-714ADEEAB9CA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Shape 52">
              <a:extLst>
                <a:ext uri="{FF2B5EF4-FFF2-40B4-BE49-F238E27FC236}">
                  <a16:creationId xmlns:a16="http://schemas.microsoft.com/office/drawing/2014/main" id="{BAF13028-4E01-784B-23D3-C44105DC4809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Shape 53">
              <a:extLst>
                <a:ext uri="{FF2B5EF4-FFF2-40B4-BE49-F238E27FC236}">
                  <a16:creationId xmlns:a16="http://schemas.microsoft.com/office/drawing/2014/main" id="{E3CF91E3-9B53-EAE9-9135-047F7BBE6AB7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Shape 54">
              <a:extLst>
                <a:ext uri="{FF2B5EF4-FFF2-40B4-BE49-F238E27FC236}">
                  <a16:creationId xmlns:a16="http://schemas.microsoft.com/office/drawing/2014/main" id="{C5465661-DC0F-420B-F119-701E29A333F3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Shape 55">
              <a:extLst>
                <a:ext uri="{FF2B5EF4-FFF2-40B4-BE49-F238E27FC236}">
                  <a16:creationId xmlns:a16="http://schemas.microsoft.com/office/drawing/2014/main" id="{EB6A7403-3ABC-F9A8-6169-62174C5FF7AF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Shape 56">
              <a:extLst>
                <a:ext uri="{FF2B5EF4-FFF2-40B4-BE49-F238E27FC236}">
                  <a16:creationId xmlns:a16="http://schemas.microsoft.com/office/drawing/2014/main" id="{90BD01DF-13A6-2D7B-E886-F3824050795B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Shape 57">
              <a:extLst>
                <a:ext uri="{FF2B5EF4-FFF2-40B4-BE49-F238E27FC236}">
                  <a16:creationId xmlns:a16="http://schemas.microsoft.com/office/drawing/2014/main" id="{A35E92D1-BC53-F3F1-C502-C699E0F588E1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Shape 58">
              <a:extLst>
                <a:ext uri="{FF2B5EF4-FFF2-40B4-BE49-F238E27FC236}">
                  <a16:creationId xmlns:a16="http://schemas.microsoft.com/office/drawing/2014/main" id="{B401B269-29BB-D4DE-E7AD-45F6BE7D2D56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Shape 59">
              <a:extLst>
                <a:ext uri="{FF2B5EF4-FFF2-40B4-BE49-F238E27FC236}">
                  <a16:creationId xmlns:a16="http://schemas.microsoft.com/office/drawing/2014/main" id="{625BFB33-D77B-E404-244E-9880E1D24565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Shape 60">
              <a:extLst>
                <a:ext uri="{FF2B5EF4-FFF2-40B4-BE49-F238E27FC236}">
                  <a16:creationId xmlns:a16="http://schemas.microsoft.com/office/drawing/2014/main" id="{931F2A8B-3C66-E169-240D-E028071EAC0E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Shape 61">
              <a:extLst>
                <a:ext uri="{FF2B5EF4-FFF2-40B4-BE49-F238E27FC236}">
                  <a16:creationId xmlns:a16="http://schemas.microsoft.com/office/drawing/2014/main" id="{F7DE2E0C-09D3-21CF-1AF8-9227C0CDCFAC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Shape 62">
              <a:extLst>
                <a:ext uri="{FF2B5EF4-FFF2-40B4-BE49-F238E27FC236}">
                  <a16:creationId xmlns:a16="http://schemas.microsoft.com/office/drawing/2014/main" id="{BFC83A3B-CED3-D737-C221-2DC040F1B790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Shape 63">
              <a:extLst>
                <a:ext uri="{FF2B5EF4-FFF2-40B4-BE49-F238E27FC236}">
                  <a16:creationId xmlns:a16="http://schemas.microsoft.com/office/drawing/2014/main" id="{97F3E6BC-A601-DFE0-869F-9C652BD1FABB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Shape 64">
              <a:extLst>
                <a:ext uri="{FF2B5EF4-FFF2-40B4-BE49-F238E27FC236}">
                  <a16:creationId xmlns:a16="http://schemas.microsoft.com/office/drawing/2014/main" id="{FFC19B46-A736-7D72-DDE1-701597AB951D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Shape 65">
              <a:extLst>
                <a:ext uri="{FF2B5EF4-FFF2-40B4-BE49-F238E27FC236}">
                  <a16:creationId xmlns:a16="http://schemas.microsoft.com/office/drawing/2014/main" id="{D2FCE298-68C6-AC81-764C-6A3A3F119F16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Shape 66">
              <a:extLst>
                <a:ext uri="{FF2B5EF4-FFF2-40B4-BE49-F238E27FC236}">
                  <a16:creationId xmlns:a16="http://schemas.microsoft.com/office/drawing/2014/main" id="{3C087680-5C60-9866-98E4-B19E965E43FC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Shape 67">
              <a:extLst>
                <a:ext uri="{FF2B5EF4-FFF2-40B4-BE49-F238E27FC236}">
                  <a16:creationId xmlns:a16="http://schemas.microsoft.com/office/drawing/2014/main" id="{CAA3D694-9158-D32F-F063-6B9D7B434A40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Shape 68">
              <a:extLst>
                <a:ext uri="{FF2B5EF4-FFF2-40B4-BE49-F238E27FC236}">
                  <a16:creationId xmlns:a16="http://schemas.microsoft.com/office/drawing/2014/main" id="{E9EA89DC-50B0-D4C0-CEA6-45EE484628BC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Shape 69">
              <a:extLst>
                <a:ext uri="{FF2B5EF4-FFF2-40B4-BE49-F238E27FC236}">
                  <a16:creationId xmlns:a16="http://schemas.microsoft.com/office/drawing/2014/main" id="{AE617640-B971-7B3E-AB81-75DE2923B718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1 CuadroTexto">
            <a:extLst>
              <a:ext uri="{FF2B5EF4-FFF2-40B4-BE49-F238E27FC236}">
                <a16:creationId xmlns:a16="http://schemas.microsoft.com/office/drawing/2014/main" id="{3F99DAAB-3B96-6680-9872-7A12370CBE0F}"/>
              </a:ext>
            </a:extLst>
          </p:cNvPr>
          <p:cNvSpPr txBox="1"/>
          <p:nvPr/>
        </p:nvSpPr>
        <p:spPr>
          <a:xfrm>
            <a:off x="2726704" y="3707925"/>
            <a:ext cx="6947554" cy="1216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44450">
            <a:solidFill>
              <a:schemeClr val="bg1">
                <a:lumMod val="50000"/>
              </a:schemeClr>
            </a:solidFill>
          </a:ln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doka One" panose="0200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¿TENDRA ÉXITO EL NUEVO BLANQUEO?</a:t>
            </a:r>
          </a:p>
        </p:txBody>
      </p:sp>
      <p:sp>
        <p:nvSpPr>
          <p:cNvPr id="5" name="Google Shape;574;p35">
            <a:extLst>
              <a:ext uri="{FF2B5EF4-FFF2-40B4-BE49-F238E27FC236}">
                <a16:creationId xmlns:a16="http://schemas.microsoft.com/office/drawing/2014/main" id="{E32E0357-B96D-290F-E4D5-B555953B3256}"/>
              </a:ext>
            </a:extLst>
          </p:cNvPr>
          <p:cNvSpPr txBox="1">
            <a:spLocks/>
          </p:cNvSpPr>
          <p:nvPr/>
        </p:nvSpPr>
        <p:spPr>
          <a:xfrm>
            <a:off x="2641863" y="1764205"/>
            <a:ext cx="3780148" cy="1385872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6000" b="1" cap="small" dirty="0">
                <a:solidFill>
                  <a:srgbClr val="00B050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debate</a:t>
            </a:r>
            <a:endParaRPr lang="es-ES" sz="6000" dirty="0">
              <a:solidFill>
                <a:srgbClr val="00B050"/>
              </a:solidFill>
              <a:latin typeface="Biome" panose="020B0502040204020203" pitchFamily="34" charset="0"/>
              <a:ea typeface="Calibri"/>
              <a:cs typeface="Biome" panose="020B0502040204020203" pitchFamily="34" charset="0"/>
            </a:endParaRPr>
          </a:p>
        </p:txBody>
      </p:sp>
      <p:pic>
        <p:nvPicPr>
          <p:cNvPr id="1026" name="Picture 2" descr="65.700+ Debate Ilustraciones de Stock, gráficos vectoriales libres de  derechos y clip art - iStock | Foro, Discusion, Conferencia">
            <a:extLst>
              <a:ext uri="{FF2B5EF4-FFF2-40B4-BE49-F238E27FC236}">
                <a16:creationId xmlns:a16="http://schemas.microsoft.com/office/drawing/2014/main" id="{F8089F9D-F536-1483-95CC-E69EA130D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011" y="1512076"/>
            <a:ext cx="3276000" cy="16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2">
            <a:extLst>
              <a:ext uri="{FF2B5EF4-FFF2-40B4-BE49-F238E27FC236}">
                <a16:creationId xmlns:a16="http://schemas.microsoft.com/office/drawing/2014/main" id="{2E302F0F-AA3A-E3E1-68A2-3EC7403B5C8C}"/>
              </a:ext>
            </a:extLst>
          </p:cNvPr>
          <p:cNvSpPr/>
          <p:nvPr/>
        </p:nvSpPr>
        <p:spPr>
          <a:xfrm>
            <a:off x="2101863" y="2119238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5033394" h="4114800">
                <a:moveTo>
                  <a:pt x="0" y="0"/>
                </a:moveTo>
                <a:lnTo>
                  <a:pt x="5033394" y="0"/>
                </a:lnTo>
                <a:lnTo>
                  <a:pt x="50333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pic>
        <p:nvPicPr>
          <p:cNvPr id="7" name="Shape 868" descr="3.jpg">
            <a:extLst>
              <a:ext uri="{FF2B5EF4-FFF2-40B4-BE49-F238E27FC236}">
                <a16:creationId xmlns:a16="http://schemas.microsoft.com/office/drawing/2014/main" id="{15506BB9-1BF8-59E5-20B3-48D7ECC85C3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Shape 40">
            <a:extLst>
              <a:ext uri="{FF2B5EF4-FFF2-40B4-BE49-F238E27FC236}">
                <a16:creationId xmlns:a16="http://schemas.microsoft.com/office/drawing/2014/main" id="{7B707297-C67F-1F55-14E7-B0E1330C5314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9" name="Shape 41">
              <a:extLst>
                <a:ext uri="{FF2B5EF4-FFF2-40B4-BE49-F238E27FC236}">
                  <a16:creationId xmlns:a16="http://schemas.microsoft.com/office/drawing/2014/main" id="{6E1DEA0B-BB3D-62F5-06F0-6B17B5724C2D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42">
              <a:extLst>
                <a:ext uri="{FF2B5EF4-FFF2-40B4-BE49-F238E27FC236}">
                  <a16:creationId xmlns:a16="http://schemas.microsoft.com/office/drawing/2014/main" id="{CEF2AC82-1987-5058-D801-1B8571DA768D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43">
              <a:extLst>
                <a:ext uri="{FF2B5EF4-FFF2-40B4-BE49-F238E27FC236}">
                  <a16:creationId xmlns:a16="http://schemas.microsoft.com/office/drawing/2014/main" id="{E273FCF0-6D50-1197-CCBA-3EF0F23BA409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44">
              <a:extLst>
                <a:ext uri="{FF2B5EF4-FFF2-40B4-BE49-F238E27FC236}">
                  <a16:creationId xmlns:a16="http://schemas.microsoft.com/office/drawing/2014/main" id="{A44325A9-FC22-2C1D-FE0A-FA38CCD22DAD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Shape 45">
              <a:extLst>
                <a:ext uri="{FF2B5EF4-FFF2-40B4-BE49-F238E27FC236}">
                  <a16:creationId xmlns:a16="http://schemas.microsoft.com/office/drawing/2014/main" id="{C0E5C8CB-E71A-58C5-387C-F0582E4B1DA9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46">
              <a:extLst>
                <a:ext uri="{FF2B5EF4-FFF2-40B4-BE49-F238E27FC236}">
                  <a16:creationId xmlns:a16="http://schemas.microsoft.com/office/drawing/2014/main" id="{77246EA1-0005-A79B-70F9-0D274DA73CA0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47">
              <a:extLst>
                <a:ext uri="{FF2B5EF4-FFF2-40B4-BE49-F238E27FC236}">
                  <a16:creationId xmlns:a16="http://schemas.microsoft.com/office/drawing/2014/main" id="{E4DB9280-8181-B6CD-CC17-CE8D5301B4C8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48">
              <a:extLst>
                <a:ext uri="{FF2B5EF4-FFF2-40B4-BE49-F238E27FC236}">
                  <a16:creationId xmlns:a16="http://schemas.microsoft.com/office/drawing/2014/main" id="{08DA523C-5078-4A68-F8AC-C0A9A31DC005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49">
              <a:extLst>
                <a:ext uri="{FF2B5EF4-FFF2-40B4-BE49-F238E27FC236}">
                  <a16:creationId xmlns:a16="http://schemas.microsoft.com/office/drawing/2014/main" id="{EE1117FF-63AE-EA15-038E-E27B8E7330B9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50">
              <a:extLst>
                <a:ext uri="{FF2B5EF4-FFF2-40B4-BE49-F238E27FC236}">
                  <a16:creationId xmlns:a16="http://schemas.microsoft.com/office/drawing/2014/main" id="{5E3C1E05-8F80-7CEB-7F25-36D656D9A82C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51">
              <a:extLst>
                <a:ext uri="{FF2B5EF4-FFF2-40B4-BE49-F238E27FC236}">
                  <a16:creationId xmlns:a16="http://schemas.microsoft.com/office/drawing/2014/main" id="{F586BE6F-EA65-C2FE-17AD-76D7DB735F57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52">
              <a:extLst>
                <a:ext uri="{FF2B5EF4-FFF2-40B4-BE49-F238E27FC236}">
                  <a16:creationId xmlns:a16="http://schemas.microsoft.com/office/drawing/2014/main" id="{4E4AA54F-53FE-7100-89EC-C9664C0ECF4D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53">
              <a:extLst>
                <a:ext uri="{FF2B5EF4-FFF2-40B4-BE49-F238E27FC236}">
                  <a16:creationId xmlns:a16="http://schemas.microsoft.com/office/drawing/2014/main" id="{C49A1479-9586-DA9C-4031-F40A616E6C91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54">
              <a:extLst>
                <a:ext uri="{FF2B5EF4-FFF2-40B4-BE49-F238E27FC236}">
                  <a16:creationId xmlns:a16="http://schemas.microsoft.com/office/drawing/2014/main" id="{2AEA3AB5-ABD0-C525-CB64-6BD694C1C04F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55">
              <a:extLst>
                <a:ext uri="{FF2B5EF4-FFF2-40B4-BE49-F238E27FC236}">
                  <a16:creationId xmlns:a16="http://schemas.microsoft.com/office/drawing/2014/main" id="{924330A3-CB0A-23DA-83F0-7D08EF1CD571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56">
              <a:extLst>
                <a:ext uri="{FF2B5EF4-FFF2-40B4-BE49-F238E27FC236}">
                  <a16:creationId xmlns:a16="http://schemas.microsoft.com/office/drawing/2014/main" id="{C81CE07B-0AFA-2C77-4A65-B9CE098CB030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57">
              <a:extLst>
                <a:ext uri="{FF2B5EF4-FFF2-40B4-BE49-F238E27FC236}">
                  <a16:creationId xmlns:a16="http://schemas.microsoft.com/office/drawing/2014/main" id="{EB8654C7-3C5A-4C55-9345-0CFB078B8E93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58">
              <a:extLst>
                <a:ext uri="{FF2B5EF4-FFF2-40B4-BE49-F238E27FC236}">
                  <a16:creationId xmlns:a16="http://schemas.microsoft.com/office/drawing/2014/main" id="{D54189FB-9908-921A-0DC2-693AF18F86F8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59">
              <a:extLst>
                <a:ext uri="{FF2B5EF4-FFF2-40B4-BE49-F238E27FC236}">
                  <a16:creationId xmlns:a16="http://schemas.microsoft.com/office/drawing/2014/main" id="{8714C414-E2A9-F993-93A4-EBECAD50F33C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60">
              <a:extLst>
                <a:ext uri="{FF2B5EF4-FFF2-40B4-BE49-F238E27FC236}">
                  <a16:creationId xmlns:a16="http://schemas.microsoft.com/office/drawing/2014/main" id="{D714CA25-6ABF-2E28-F6B3-8F5BD93D0A4E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61">
              <a:extLst>
                <a:ext uri="{FF2B5EF4-FFF2-40B4-BE49-F238E27FC236}">
                  <a16:creationId xmlns:a16="http://schemas.microsoft.com/office/drawing/2014/main" id="{566B2411-A0AE-5D18-D07B-1F0A17BDF460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62">
              <a:extLst>
                <a:ext uri="{FF2B5EF4-FFF2-40B4-BE49-F238E27FC236}">
                  <a16:creationId xmlns:a16="http://schemas.microsoft.com/office/drawing/2014/main" id="{6E9425A7-104A-18A7-6198-F0835CBBEBF4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63">
              <a:extLst>
                <a:ext uri="{FF2B5EF4-FFF2-40B4-BE49-F238E27FC236}">
                  <a16:creationId xmlns:a16="http://schemas.microsoft.com/office/drawing/2014/main" id="{765EFB95-9C69-2D0D-1C56-90969B555499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64">
              <a:extLst>
                <a:ext uri="{FF2B5EF4-FFF2-40B4-BE49-F238E27FC236}">
                  <a16:creationId xmlns:a16="http://schemas.microsoft.com/office/drawing/2014/main" id="{1BBE3FDE-73DE-5080-C6F9-45C39A2EC52F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65">
              <a:extLst>
                <a:ext uri="{FF2B5EF4-FFF2-40B4-BE49-F238E27FC236}">
                  <a16:creationId xmlns:a16="http://schemas.microsoft.com/office/drawing/2014/main" id="{47F90994-032C-338F-AF7A-699A1944063D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Shape 66">
              <a:extLst>
                <a:ext uri="{FF2B5EF4-FFF2-40B4-BE49-F238E27FC236}">
                  <a16:creationId xmlns:a16="http://schemas.microsoft.com/office/drawing/2014/main" id="{9F212B6E-9145-9888-1FBE-CABBD0660119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67">
              <a:extLst>
                <a:ext uri="{FF2B5EF4-FFF2-40B4-BE49-F238E27FC236}">
                  <a16:creationId xmlns:a16="http://schemas.microsoft.com/office/drawing/2014/main" id="{22B16C33-CC80-D1FF-9C4C-DF8AF7BF22D0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68">
              <a:extLst>
                <a:ext uri="{FF2B5EF4-FFF2-40B4-BE49-F238E27FC236}">
                  <a16:creationId xmlns:a16="http://schemas.microsoft.com/office/drawing/2014/main" id="{3D565641-A528-C236-3BFB-02A96C5A02CF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69">
              <a:extLst>
                <a:ext uri="{FF2B5EF4-FFF2-40B4-BE49-F238E27FC236}">
                  <a16:creationId xmlns:a16="http://schemas.microsoft.com/office/drawing/2014/main" id="{4614A0AE-3BC1-ACE9-3463-55BA7A001BA3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8" name="Marcador de número de diapositiva 34">
            <a:extLst>
              <a:ext uri="{FF2B5EF4-FFF2-40B4-BE49-F238E27FC236}">
                <a16:creationId xmlns:a16="http://schemas.microsoft.com/office/drawing/2014/main" id="{85B8CE83-888C-3A8E-0524-9AB7A8267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50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4046428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1 CuadroTexto">
            <a:extLst>
              <a:ext uri="{FF2B5EF4-FFF2-40B4-BE49-F238E27FC236}">
                <a16:creationId xmlns:a16="http://schemas.microsoft.com/office/drawing/2014/main" id="{3F99DAAB-3B96-6680-9872-7A12370CBE0F}"/>
              </a:ext>
            </a:extLst>
          </p:cNvPr>
          <p:cNvSpPr txBox="1"/>
          <p:nvPr/>
        </p:nvSpPr>
        <p:spPr>
          <a:xfrm>
            <a:off x="3375562" y="1542034"/>
            <a:ext cx="6947554" cy="662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44450">
            <a:solidFill>
              <a:schemeClr val="bg1">
                <a:lumMod val="50000"/>
              </a:schemeClr>
            </a:solidFill>
          </a:ln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doka One" panose="0200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¿LA ÚLTIMA OPORTUNIDAD?</a:t>
            </a: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2E302F0F-AA3A-E3E1-68A2-3EC7403B5C8C}"/>
              </a:ext>
            </a:extLst>
          </p:cNvPr>
          <p:cNvSpPr/>
          <p:nvPr/>
        </p:nvSpPr>
        <p:spPr>
          <a:xfrm>
            <a:off x="1868884" y="1333200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5033394" h="4114800">
                <a:moveTo>
                  <a:pt x="0" y="0"/>
                </a:moveTo>
                <a:lnTo>
                  <a:pt x="5033394" y="0"/>
                </a:lnTo>
                <a:lnTo>
                  <a:pt x="50333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pic>
        <p:nvPicPr>
          <p:cNvPr id="7" name="Shape 868" descr="3.jpg">
            <a:extLst>
              <a:ext uri="{FF2B5EF4-FFF2-40B4-BE49-F238E27FC236}">
                <a16:creationId xmlns:a16="http://schemas.microsoft.com/office/drawing/2014/main" id="{15506BB9-1BF8-59E5-20B3-48D7ECC85C3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91 CuadroTexto">
            <a:extLst>
              <a:ext uri="{FF2B5EF4-FFF2-40B4-BE49-F238E27FC236}">
                <a16:creationId xmlns:a16="http://schemas.microsoft.com/office/drawing/2014/main" id="{E4A3B49C-D981-3F54-68AA-B91A2AF2B226}"/>
              </a:ext>
            </a:extLst>
          </p:cNvPr>
          <p:cNvSpPr txBox="1"/>
          <p:nvPr/>
        </p:nvSpPr>
        <p:spPr>
          <a:xfrm>
            <a:off x="1874441" y="3355194"/>
            <a:ext cx="8621485" cy="133944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Los sujetos que adhieran al blanqueo no podrán inscribirse en regímenes de regularización de activos no declarados, cualquiera fuera su denominación, que pudieran eventualmente implementarse </a:t>
            </a:r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hasta el 31/12/2038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grpSp>
        <p:nvGrpSpPr>
          <p:cNvPr id="5" name="Shape 40">
            <a:extLst>
              <a:ext uri="{FF2B5EF4-FFF2-40B4-BE49-F238E27FC236}">
                <a16:creationId xmlns:a16="http://schemas.microsoft.com/office/drawing/2014/main" id="{B7A4C7D7-E476-FF21-C844-33FD7A2538AC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9" name="Shape 41">
              <a:extLst>
                <a:ext uri="{FF2B5EF4-FFF2-40B4-BE49-F238E27FC236}">
                  <a16:creationId xmlns:a16="http://schemas.microsoft.com/office/drawing/2014/main" id="{D753C49D-BF26-2F91-F816-9CC7F6DE7D5E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42">
              <a:extLst>
                <a:ext uri="{FF2B5EF4-FFF2-40B4-BE49-F238E27FC236}">
                  <a16:creationId xmlns:a16="http://schemas.microsoft.com/office/drawing/2014/main" id="{32061E89-3F7A-89E7-21DE-CD894B24F581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43">
              <a:extLst>
                <a:ext uri="{FF2B5EF4-FFF2-40B4-BE49-F238E27FC236}">
                  <a16:creationId xmlns:a16="http://schemas.microsoft.com/office/drawing/2014/main" id="{1F2F6164-AC1C-461F-4DC9-09844E1D7CDC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44">
              <a:extLst>
                <a:ext uri="{FF2B5EF4-FFF2-40B4-BE49-F238E27FC236}">
                  <a16:creationId xmlns:a16="http://schemas.microsoft.com/office/drawing/2014/main" id="{04BE0E4B-CE47-9E76-DA4F-2BB0A918706C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Shape 45">
              <a:extLst>
                <a:ext uri="{FF2B5EF4-FFF2-40B4-BE49-F238E27FC236}">
                  <a16:creationId xmlns:a16="http://schemas.microsoft.com/office/drawing/2014/main" id="{A60720A5-910F-A315-3083-744D3D02F98C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46">
              <a:extLst>
                <a:ext uri="{FF2B5EF4-FFF2-40B4-BE49-F238E27FC236}">
                  <a16:creationId xmlns:a16="http://schemas.microsoft.com/office/drawing/2014/main" id="{427C4D7D-4C61-4765-993F-4ECCEBD67F07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47">
              <a:extLst>
                <a:ext uri="{FF2B5EF4-FFF2-40B4-BE49-F238E27FC236}">
                  <a16:creationId xmlns:a16="http://schemas.microsoft.com/office/drawing/2014/main" id="{E141686A-A448-09FE-0999-BDD40236B662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48">
              <a:extLst>
                <a:ext uri="{FF2B5EF4-FFF2-40B4-BE49-F238E27FC236}">
                  <a16:creationId xmlns:a16="http://schemas.microsoft.com/office/drawing/2014/main" id="{21481944-2C56-76BB-A638-F47871AE831D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49">
              <a:extLst>
                <a:ext uri="{FF2B5EF4-FFF2-40B4-BE49-F238E27FC236}">
                  <a16:creationId xmlns:a16="http://schemas.microsoft.com/office/drawing/2014/main" id="{4421AC9C-CF5D-7105-46A9-5889E113BAE0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50">
              <a:extLst>
                <a:ext uri="{FF2B5EF4-FFF2-40B4-BE49-F238E27FC236}">
                  <a16:creationId xmlns:a16="http://schemas.microsoft.com/office/drawing/2014/main" id="{BDC4486F-1511-02C9-67F7-71B89AC1F41F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51">
              <a:extLst>
                <a:ext uri="{FF2B5EF4-FFF2-40B4-BE49-F238E27FC236}">
                  <a16:creationId xmlns:a16="http://schemas.microsoft.com/office/drawing/2014/main" id="{DD4B67CC-5197-C88C-868B-08396585E675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52">
              <a:extLst>
                <a:ext uri="{FF2B5EF4-FFF2-40B4-BE49-F238E27FC236}">
                  <a16:creationId xmlns:a16="http://schemas.microsoft.com/office/drawing/2014/main" id="{7FC60BAE-6F39-BA94-0267-DCFBC928C9AF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53">
              <a:extLst>
                <a:ext uri="{FF2B5EF4-FFF2-40B4-BE49-F238E27FC236}">
                  <a16:creationId xmlns:a16="http://schemas.microsoft.com/office/drawing/2014/main" id="{F01B8BAC-E7B8-5BBD-9CC5-D88576E2A8AE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54">
              <a:extLst>
                <a:ext uri="{FF2B5EF4-FFF2-40B4-BE49-F238E27FC236}">
                  <a16:creationId xmlns:a16="http://schemas.microsoft.com/office/drawing/2014/main" id="{DFFB5EF5-4C83-12C9-AA4B-3E40D53834A5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55">
              <a:extLst>
                <a:ext uri="{FF2B5EF4-FFF2-40B4-BE49-F238E27FC236}">
                  <a16:creationId xmlns:a16="http://schemas.microsoft.com/office/drawing/2014/main" id="{3EA21F40-9FC4-EB56-BF6E-F5900CB66F14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56">
              <a:extLst>
                <a:ext uri="{FF2B5EF4-FFF2-40B4-BE49-F238E27FC236}">
                  <a16:creationId xmlns:a16="http://schemas.microsoft.com/office/drawing/2014/main" id="{69C6CA0E-C3A6-C5F2-D98D-C3D3A10D4D2B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57">
              <a:extLst>
                <a:ext uri="{FF2B5EF4-FFF2-40B4-BE49-F238E27FC236}">
                  <a16:creationId xmlns:a16="http://schemas.microsoft.com/office/drawing/2014/main" id="{18C51406-055C-A7FD-0152-F35CB2D61C37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58">
              <a:extLst>
                <a:ext uri="{FF2B5EF4-FFF2-40B4-BE49-F238E27FC236}">
                  <a16:creationId xmlns:a16="http://schemas.microsoft.com/office/drawing/2014/main" id="{9B442709-FCBC-612A-F338-53A6E890C09E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59">
              <a:extLst>
                <a:ext uri="{FF2B5EF4-FFF2-40B4-BE49-F238E27FC236}">
                  <a16:creationId xmlns:a16="http://schemas.microsoft.com/office/drawing/2014/main" id="{FA9A9229-8549-7470-AB0B-C5F9B0E790E6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60">
              <a:extLst>
                <a:ext uri="{FF2B5EF4-FFF2-40B4-BE49-F238E27FC236}">
                  <a16:creationId xmlns:a16="http://schemas.microsoft.com/office/drawing/2014/main" id="{52F06DD0-D40C-64CC-3708-D5EAC99C54FE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61">
              <a:extLst>
                <a:ext uri="{FF2B5EF4-FFF2-40B4-BE49-F238E27FC236}">
                  <a16:creationId xmlns:a16="http://schemas.microsoft.com/office/drawing/2014/main" id="{97FB7B1E-04CB-3916-F5F9-BD2977BFCAA7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62">
              <a:extLst>
                <a:ext uri="{FF2B5EF4-FFF2-40B4-BE49-F238E27FC236}">
                  <a16:creationId xmlns:a16="http://schemas.microsoft.com/office/drawing/2014/main" id="{0715E2DB-C5B0-EAD5-1B74-B55DE37ECE6F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63">
              <a:extLst>
                <a:ext uri="{FF2B5EF4-FFF2-40B4-BE49-F238E27FC236}">
                  <a16:creationId xmlns:a16="http://schemas.microsoft.com/office/drawing/2014/main" id="{73C51D83-6394-0231-F484-B482B428BF1D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64">
              <a:extLst>
                <a:ext uri="{FF2B5EF4-FFF2-40B4-BE49-F238E27FC236}">
                  <a16:creationId xmlns:a16="http://schemas.microsoft.com/office/drawing/2014/main" id="{2C7B653B-2B9A-2D5D-E61E-802B4373E850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65">
              <a:extLst>
                <a:ext uri="{FF2B5EF4-FFF2-40B4-BE49-F238E27FC236}">
                  <a16:creationId xmlns:a16="http://schemas.microsoft.com/office/drawing/2014/main" id="{521FD119-6A08-C93F-4E2C-76CBE6DB75EB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Shape 66">
              <a:extLst>
                <a:ext uri="{FF2B5EF4-FFF2-40B4-BE49-F238E27FC236}">
                  <a16:creationId xmlns:a16="http://schemas.microsoft.com/office/drawing/2014/main" id="{867C94F2-CEBD-760C-C10E-2043B6C80EDD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67">
              <a:extLst>
                <a:ext uri="{FF2B5EF4-FFF2-40B4-BE49-F238E27FC236}">
                  <a16:creationId xmlns:a16="http://schemas.microsoft.com/office/drawing/2014/main" id="{D196C743-D954-B2D9-AF86-FF38C2AAEC15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68">
              <a:extLst>
                <a:ext uri="{FF2B5EF4-FFF2-40B4-BE49-F238E27FC236}">
                  <a16:creationId xmlns:a16="http://schemas.microsoft.com/office/drawing/2014/main" id="{C135FC0E-AC76-6B77-EB80-CEC0F3128E54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69">
              <a:extLst>
                <a:ext uri="{FF2B5EF4-FFF2-40B4-BE49-F238E27FC236}">
                  <a16:creationId xmlns:a16="http://schemas.microsoft.com/office/drawing/2014/main" id="{2D6F0465-05DD-6629-D8EE-9D4B6BB96AC0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8" name="Marcador de número de diapositiva 34">
            <a:extLst>
              <a:ext uri="{FF2B5EF4-FFF2-40B4-BE49-F238E27FC236}">
                <a16:creationId xmlns:a16="http://schemas.microsoft.com/office/drawing/2014/main" id="{3BB4F22D-CE33-19EF-D5D7-CAE52520F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51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15187173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FA6205E-C7CE-BDC4-B58E-8997B6F9CFCA}"/>
              </a:ext>
            </a:extLst>
          </p:cNvPr>
          <p:cNvSpPr txBox="1">
            <a:spLocks/>
          </p:cNvSpPr>
          <p:nvPr/>
        </p:nvSpPr>
        <p:spPr>
          <a:xfrm>
            <a:off x="2235003" y="487073"/>
            <a:ext cx="8046720" cy="8782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742950">
              <a:defRPr/>
            </a:pPr>
            <a:r>
              <a:rPr lang="es-AR" sz="2925" dirty="0">
                <a:solidFill>
                  <a:srgbClr val="7030A0"/>
                </a:solidFill>
                <a:latin typeface="Trebuchet MS" panose="020B0603020202020204"/>
              </a:rPr>
              <a:t>Acuerdos de Intercambio de Información Tributaria firmados por USA (11)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A72486-B3BA-AE76-0266-AD3A77BCB1AB}"/>
              </a:ext>
            </a:extLst>
          </p:cNvPr>
          <p:cNvSpPr txBox="1"/>
          <p:nvPr/>
        </p:nvSpPr>
        <p:spPr>
          <a:xfrm>
            <a:off x="1586061" y="5618180"/>
            <a:ext cx="9019878" cy="342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42506">
              <a:defRPr/>
            </a:pPr>
            <a:r>
              <a:rPr lang="es-AR" sz="1625" dirty="0">
                <a:solidFill>
                  <a:prstClr val="black"/>
                </a:solidFill>
                <a:latin typeface="Calibri" panose="020F0502020204030204"/>
              </a:rPr>
              <a:t>Fuente: </a:t>
            </a:r>
            <a:r>
              <a:rPr lang="es-AR" sz="1625" dirty="0">
                <a:solidFill>
                  <a:prstClr val="black"/>
                </a:solidFill>
                <a:latin typeface="Calibri" panose="020F0502020204030204"/>
                <a:hlinkClick r:id="rId2"/>
              </a:rPr>
              <a:t>https://home.treasury.gov/policy-issues/tax-policy/tax-information-exchange-agreements-tieas</a:t>
            </a:r>
            <a:r>
              <a:rPr lang="es-AR" sz="1625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pic>
        <p:nvPicPr>
          <p:cNvPr id="2" name="Shape 868" descr="3.jpg">
            <a:extLst>
              <a:ext uri="{FF2B5EF4-FFF2-40B4-BE49-F238E27FC236}">
                <a16:creationId xmlns:a16="http://schemas.microsoft.com/office/drawing/2014/main" id="{F7A6097E-FAEE-C2B0-8768-BF8508063A5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Shape 40">
            <a:extLst>
              <a:ext uri="{FF2B5EF4-FFF2-40B4-BE49-F238E27FC236}">
                <a16:creationId xmlns:a16="http://schemas.microsoft.com/office/drawing/2014/main" id="{FF6509AE-A6FA-D189-1B4D-B29DB240C38E}"/>
              </a:ext>
            </a:extLst>
          </p:cNvPr>
          <p:cNvGrpSpPr/>
          <p:nvPr/>
        </p:nvGrpSpPr>
        <p:grpSpPr>
          <a:xfrm>
            <a:off x="11017102" y="6021970"/>
            <a:ext cx="704720" cy="664800"/>
            <a:chOff x="611975" y="238125"/>
            <a:chExt cx="6396050" cy="5238750"/>
          </a:xfrm>
        </p:grpSpPr>
        <p:sp>
          <p:nvSpPr>
            <p:cNvPr id="8" name="Shape 41">
              <a:extLst>
                <a:ext uri="{FF2B5EF4-FFF2-40B4-BE49-F238E27FC236}">
                  <a16:creationId xmlns:a16="http://schemas.microsoft.com/office/drawing/2014/main" id="{3DACB380-F992-68D8-D753-0A164E0EF018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Shape 42">
              <a:extLst>
                <a:ext uri="{FF2B5EF4-FFF2-40B4-BE49-F238E27FC236}">
                  <a16:creationId xmlns:a16="http://schemas.microsoft.com/office/drawing/2014/main" id="{641C592E-A05A-EC9B-7CF7-02ECF868D269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43">
              <a:extLst>
                <a:ext uri="{FF2B5EF4-FFF2-40B4-BE49-F238E27FC236}">
                  <a16:creationId xmlns:a16="http://schemas.microsoft.com/office/drawing/2014/main" id="{21C22D79-863A-347E-46F6-782C95B60DC6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44">
              <a:extLst>
                <a:ext uri="{FF2B5EF4-FFF2-40B4-BE49-F238E27FC236}">
                  <a16:creationId xmlns:a16="http://schemas.microsoft.com/office/drawing/2014/main" id="{B3B825B3-E6C4-6C21-084D-5617B0098AC3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45">
              <a:extLst>
                <a:ext uri="{FF2B5EF4-FFF2-40B4-BE49-F238E27FC236}">
                  <a16:creationId xmlns:a16="http://schemas.microsoft.com/office/drawing/2014/main" id="{018F9769-95D7-3E25-3EFB-5565BFF13A34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Shape 46">
              <a:extLst>
                <a:ext uri="{FF2B5EF4-FFF2-40B4-BE49-F238E27FC236}">
                  <a16:creationId xmlns:a16="http://schemas.microsoft.com/office/drawing/2014/main" id="{C61BB537-169F-D186-5B66-23BB0770AF05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47">
              <a:extLst>
                <a:ext uri="{FF2B5EF4-FFF2-40B4-BE49-F238E27FC236}">
                  <a16:creationId xmlns:a16="http://schemas.microsoft.com/office/drawing/2014/main" id="{79D83A83-4423-1BEF-A79A-F75DA89E13F9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48">
              <a:extLst>
                <a:ext uri="{FF2B5EF4-FFF2-40B4-BE49-F238E27FC236}">
                  <a16:creationId xmlns:a16="http://schemas.microsoft.com/office/drawing/2014/main" id="{78B5F9E5-2464-B608-6638-7121EFCEDE0B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49">
              <a:extLst>
                <a:ext uri="{FF2B5EF4-FFF2-40B4-BE49-F238E27FC236}">
                  <a16:creationId xmlns:a16="http://schemas.microsoft.com/office/drawing/2014/main" id="{FF5020B9-352E-A76A-2C16-81C9070B892A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50">
              <a:extLst>
                <a:ext uri="{FF2B5EF4-FFF2-40B4-BE49-F238E27FC236}">
                  <a16:creationId xmlns:a16="http://schemas.microsoft.com/office/drawing/2014/main" id="{6C697392-CE3B-F3E2-FF65-FF1EC1DAC0B9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51">
              <a:extLst>
                <a:ext uri="{FF2B5EF4-FFF2-40B4-BE49-F238E27FC236}">
                  <a16:creationId xmlns:a16="http://schemas.microsoft.com/office/drawing/2014/main" id="{F5D0B0EE-A3E9-C581-C459-FFCBC164BE64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52">
              <a:extLst>
                <a:ext uri="{FF2B5EF4-FFF2-40B4-BE49-F238E27FC236}">
                  <a16:creationId xmlns:a16="http://schemas.microsoft.com/office/drawing/2014/main" id="{3DB94B0F-7A03-3953-6DED-82FBB2656AC6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53">
              <a:extLst>
                <a:ext uri="{FF2B5EF4-FFF2-40B4-BE49-F238E27FC236}">
                  <a16:creationId xmlns:a16="http://schemas.microsoft.com/office/drawing/2014/main" id="{3AB4DB9F-2DD2-7C69-1EB5-FBB400FE6024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54">
              <a:extLst>
                <a:ext uri="{FF2B5EF4-FFF2-40B4-BE49-F238E27FC236}">
                  <a16:creationId xmlns:a16="http://schemas.microsoft.com/office/drawing/2014/main" id="{7743B6E2-CBAC-64C0-5C2B-165028D7A740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55">
              <a:extLst>
                <a:ext uri="{FF2B5EF4-FFF2-40B4-BE49-F238E27FC236}">
                  <a16:creationId xmlns:a16="http://schemas.microsoft.com/office/drawing/2014/main" id="{F9312914-E3CD-56A3-0D39-DD134BC340AA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56">
              <a:extLst>
                <a:ext uri="{FF2B5EF4-FFF2-40B4-BE49-F238E27FC236}">
                  <a16:creationId xmlns:a16="http://schemas.microsoft.com/office/drawing/2014/main" id="{DA6361C1-D8B3-D047-8D89-A11ADA081F7A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57">
              <a:extLst>
                <a:ext uri="{FF2B5EF4-FFF2-40B4-BE49-F238E27FC236}">
                  <a16:creationId xmlns:a16="http://schemas.microsoft.com/office/drawing/2014/main" id="{5AE9AD5D-5B35-D4D1-F5B5-00C1A08EB525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58">
              <a:extLst>
                <a:ext uri="{FF2B5EF4-FFF2-40B4-BE49-F238E27FC236}">
                  <a16:creationId xmlns:a16="http://schemas.microsoft.com/office/drawing/2014/main" id="{95CD77D8-DAF5-FE3B-1484-5AB1C813906F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59">
              <a:extLst>
                <a:ext uri="{FF2B5EF4-FFF2-40B4-BE49-F238E27FC236}">
                  <a16:creationId xmlns:a16="http://schemas.microsoft.com/office/drawing/2014/main" id="{588FF253-911B-7D30-D5CB-7EF3ED6FC5A0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60">
              <a:extLst>
                <a:ext uri="{FF2B5EF4-FFF2-40B4-BE49-F238E27FC236}">
                  <a16:creationId xmlns:a16="http://schemas.microsoft.com/office/drawing/2014/main" id="{B9D0907C-639D-DF2A-1135-822E16E36867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61">
              <a:extLst>
                <a:ext uri="{FF2B5EF4-FFF2-40B4-BE49-F238E27FC236}">
                  <a16:creationId xmlns:a16="http://schemas.microsoft.com/office/drawing/2014/main" id="{825EB454-7015-D704-681B-49A343D74BDA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62">
              <a:extLst>
                <a:ext uri="{FF2B5EF4-FFF2-40B4-BE49-F238E27FC236}">
                  <a16:creationId xmlns:a16="http://schemas.microsoft.com/office/drawing/2014/main" id="{1438196D-82D5-0516-B90F-748361917893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63">
              <a:extLst>
                <a:ext uri="{FF2B5EF4-FFF2-40B4-BE49-F238E27FC236}">
                  <a16:creationId xmlns:a16="http://schemas.microsoft.com/office/drawing/2014/main" id="{03EBD87F-ACD1-8ECB-ACE6-77D4E1A8AD80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64">
              <a:extLst>
                <a:ext uri="{FF2B5EF4-FFF2-40B4-BE49-F238E27FC236}">
                  <a16:creationId xmlns:a16="http://schemas.microsoft.com/office/drawing/2014/main" id="{19FC31EF-73C4-6FAE-0A08-D1A1D8417FEB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65">
              <a:extLst>
                <a:ext uri="{FF2B5EF4-FFF2-40B4-BE49-F238E27FC236}">
                  <a16:creationId xmlns:a16="http://schemas.microsoft.com/office/drawing/2014/main" id="{BD92AB2A-DE64-2126-CAA7-2C923BC25CC3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66">
              <a:extLst>
                <a:ext uri="{FF2B5EF4-FFF2-40B4-BE49-F238E27FC236}">
                  <a16:creationId xmlns:a16="http://schemas.microsoft.com/office/drawing/2014/main" id="{73C758B7-7D21-5B87-F75F-AB38A5673768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Shape 67">
              <a:extLst>
                <a:ext uri="{FF2B5EF4-FFF2-40B4-BE49-F238E27FC236}">
                  <a16:creationId xmlns:a16="http://schemas.microsoft.com/office/drawing/2014/main" id="{176A30F4-3CBD-073B-F1B1-1B3907676BC7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68">
              <a:extLst>
                <a:ext uri="{FF2B5EF4-FFF2-40B4-BE49-F238E27FC236}">
                  <a16:creationId xmlns:a16="http://schemas.microsoft.com/office/drawing/2014/main" id="{0B5EAC86-1349-0AF0-2390-B3214FE34DCD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69">
              <a:extLst>
                <a:ext uri="{FF2B5EF4-FFF2-40B4-BE49-F238E27FC236}">
                  <a16:creationId xmlns:a16="http://schemas.microsoft.com/office/drawing/2014/main" id="{E54F6B93-B383-2C4F-B172-C2B928153D53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aphicFrame>
        <p:nvGraphicFramePr>
          <p:cNvPr id="38" name="Tabla 37">
            <a:extLst>
              <a:ext uri="{FF2B5EF4-FFF2-40B4-BE49-F238E27FC236}">
                <a16:creationId xmlns:a16="http://schemas.microsoft.com/office/drawing/2014/main" id="{C4C5F8D9-3DD9-AF81-D290-DEF41D461103}"/>
              </a:ext>
            </a:extLst>
          </p:cNvPr>
          <p:cNvGraphicFramePr>
            <a:graphicFrameLocks noGrp="1"/>
          </p:cNvGraphicFramePr>
          <p:nvPr/>
        </p:nvGraphicFramePr>
        <p:xfrm>
          <a:off x="3498850" y="1949845"/>
          <a:ext cx="5194300" cy="3552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1913">
                  <a:extLst>
                    <a:ext uri="{9D8B030D-6E8A-4147-A177-3AD203B41FA5}">
                      <a16:colId xmlns:a16="http://schemas.microsoft.com/office/drawing/2014/main" val="3850664250"/>
                    </a:ext>
                  </a:extLst>
                </a:gridCol>
                <a:gridCol w="1498126">
                  <a:extLst>
                    <a:ext uri="{9D8B030D-6E8A-4147-A177-3AD203B41FA5}">
                      <a16:colId xmlns:a16="http://schemas.microsoft.com/office/drawing/2014/main" val="766183464"/>
                    </a:ext>
                  </a:extLst>
                </a:gridCol>
                <a:gridCol w="1754261">
                  <a:extLst>
                    <a:ext uri="{9D8B030D-6E8A-4147-A177-3AD203B41FA5}">
                      <a16:colId xmlns:a16="http://schemas.microsoft.com/office/drawing/2014/main" val="133539728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800" b="1" u="none" strike="noStrike" dirty="0">
                          <a:effectLst/>
                        </a:rPr>
                        <a:t>Jurisdicción</a:t>
                      </a:r>
                      <a:endParaRPr lang="es-AR" sz="1800" b="1" i="0" u="none" strike="noStrike" dirty="0">
                        <a:solidFill>
                          <a:srgbClr val="611BB8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800" b="1" u="none" strike="noStrike" dirty="0">
                          <a:effectLst/>
                        </a:rPr>
                        <a:t>Fecha</a:t>
                      </a:r>
                      <a:endParaRPr lang="es-AR" sz="1800" b="1" i="0" u="none" strike="noStrike" dirty="0">
                        <a:solidFill>
                          <a:srgbClr val="611BB8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800" b="1" u="none" strike="noStrike" dirty="0">
                          <a:effectLst/>
                        </a:rPr>
                        <a:t>Documento</a:t>
                      </a:r>
                      <a:endParaRPr lang="es-AR" sz="1800" b="1" i="0" u="none" strike="noStrike" dirty="0">
                        <a:solidFill>
                          <a:srgbClr val="611BB8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9926157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 dirty="0">
                          <a:effectLst/>
                        </a:rPr>
                        <a:t>Argentina</a:t>
                      </a:r>
                      <a:endParaRPr lang="es-AR" sz="1600" b="0" i="0" u="none" strike="noStrike" dirty="0">
                        <a:solidFill>
                          <a:srgbClr val="611BB8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>
                          <a:effectLst/>
                        </a:rPr>
                        <a:t>23/12/2016</a:t>
                      </a:r>
                      <a:endParaRPr lang="es-AR" sz="1600" b="0" i="0" u="none" strike="noStrike">
                        <a:solidFill>
                          <a:srgbClr val="611BB8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sng" strike="noStrike" dirty="0">
                          <a:effectLst/>
                          <a:hlinkClick r:id="rId4"/>
                        </a:rPr>
                        <a:t>TIEA</a:t>
                      </a:r>
                      <a:endParaRPr lang="es-AR" sz="16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508797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 dirty="0">
                          <a:effectLst/>
                        </a:rPr>
                        <a:t>Islas Caimán</a:t>
                      </a:r>
                      <a:endParaRPr lang="es-AR" sz="1600" b="0" i="0" u="none" strike="noStrike" dirty="0">
                        <a:solidFill>
                          <a:srgbClr val="611BB8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>
                          <a:effectLst/>
                        </a:rPr>
                        <a:t>29/11/2012</a:t>
                      </a:r>
                      <a:endParaRPr lang="es-AR" sz="1600" b="0" i="0" u="none" strike="noStrike">
                        <a:solidFill>
                          <a:srgbClr val="611BB8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sng" strike="noStrike">
                          <a:effectLst/>
                          <a:hlinkClick r:id="rId5"/>
                        </a:rPr>
                        <a:t>TIEA</a:t>
                      </a:r>
                      <a:endParaRPr lang="es-AR" sz="1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5678329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 dirty="0">
                          <a:effectLst/>
                        </a:rPr>
                        <a:t>Costa Rica</a:t>
                      </a:r>
                      <a:endParaRPr lang="es-AR" sz="1600" b="0" i="0" u="none" strike="noStrike" dirty="0">
                        <a:solidFill>
                          <a:srgbClr val="611BB8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 dirty="0">
                          <a:effectLst/>
                        </a:rPr>
                        <a:t>23/05/2018</a:t>
                      </a:r>
                      <a:endParaRPr lang="es-AR" sz="1600" b="0" i="0" u="none" strike="noStrike" dirty="0">
                        <a:solidFill>
                          <a:srgbClr val="611BB8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sng" strike="noStrike">
                          <a:effectLst/>
                          <a:hlinkClick r:id="rId6"/>
                        </a:rPr>
                        <a:t>TIEA</a:t>
                      </a:r>
                      <a:endParaRPr lang="es-AR" sz="1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7597348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 dirty="0">
                          <a:effectLst/>
                        </a:rPr>
                        <a:t>Ecuador</a:t>
                      </a:r>
                      <a:endParaRPr lang="es-AR" sz="1600" b="0" i="0" u="none" strike="noStrike" dirty="0">
                        <a:solidFill>
                          <a:srgbClr val="611BB8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 dirty="0">
                          <a:effectLst/>
                        </a:rPr>
                        <a:t>04/07/2021</a:t>
                      </a:r>
                      <a:endParaRPr lang="es-AR" sz="1600" b="0" i="0" u="none" strike="noStrike" dirty="0">
                        <a:solidFill>
                          <a:srgbClr val="611BB8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sng" strike="noStrike" dirty="0">
                          <a:effectLst/>
                          <a:hlinkClick r:id="rId7"/>
                        </a:rPr>
                        <a:t>TIEA</a:t>
                      </a:r>
                      <a:endParaRPr lang="es-AR" sz="16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395063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 dirty="0">
                          <a:effectLst/>
                        </a:rPr>
                        <a:t>Guernesey</a:t>
                      </a:r>
                      <a:endParaRPr lang="es-AR" sz="1600" b="0" i="0" u="none" strike="noStrike" dirty="0">
                        <a:solidFill>
                          <a:srgbClr val="611BB8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 dirty="0">
                          <a:effectLst/>
                        </a:rPr>
                        <a:t>12/13/2013</a:t>
                      </a:r>
                      <a:endParaRPr lang="es-AR" sz="1600" b="0" i="0" u="none" strike="noStrike" dirty="0">
                        <a:solidFill>
                          <a:srgbClr val="611BB8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sng" strike="noStrike">
                          <a:effectLst/>
                          <a:hlinkClick r:id="rId8"/>
                        </a:rPr>
                        <a:t>Protocolo</a:t>
                      </a:r>
                      <a:endParaRPr lang="es-AR" sz="1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402419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 dirty="0">
                          <a:effectLst/>
                        </a:rPr>
                        <a:t>Hong Kong</a:t>
                      </a:r>
                      <a:endParaRPr lang="es-AR" sz="1600" b="0" i="0" u="none" strike="noStrike" dirty="0">
                        <a:solidFill>
                          <a:srgbClr val="611BB8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>
                          <a:effectLst/>
                        </a:rPr>
                        <a:t>25/3/2014</a:t>
                      </a:r>
                      <a:endParaRPr lang="es-AR" sz="1600" b="0" i="0" u="none" strike="noStrike">
                        <a:solidFill>
                          <a:srgbClr val="611BB8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sng" strike="noStrike">
                          <a:effectLst/>
                          <a:hlinkClick r:id="rId9"/>
                        </a:rPr>
                        <a:t>TIEA</a:t>
                      </a:r>
                      <a:endParaRPr lang="es-AR" sz="16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3035601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 dirty="0">
                          <a:effectLst/>
                        </a:rPr>
                        <a:t>Isla del Hombre</a:t>
                      </a:r>
                      <a:endParaRPr lang="es-AR" sz="1600" b="0" i="0" u="none" strike="noStrike" dirty="0">
                        <a:solidFill>
                          <a:srgbClr val="611BB8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 dirty="0">
                          <a:effectLst/>
                        </a:rPr>
                        <a:t>12/13/2013</a:t>
                      </a:r>
                      <a:endParaRPr lang="es-AR" sz="1600" b="0" i="0" u="none" strike="noStrike" dirty="0">
                        <a:solidFill>
                          <a:srgbClr val="611BB8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sng" strike="noStrike" dirty="0">
                          <a:effectLst/>
                          <a:hlinkClick r:id="rId10"/>
                        </a:rPr>
                        <a:t>Protocolo</a:t>
                      </a:r>
                      <a:endParaRPr lang="es-AR" sz="16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101297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 dirty="0">
                          <a:effectLst/>
                        </a:rPr>
                        <a:t>Jersey</a:t>
                      </a:r>
                      <a:endParaRPr lang="es-AR" sz="1600" b="0" i="0" u="none" strike="noStrike" dirty="0">
                        <a:solidFill>
                          <a:srgbClr val="611BB8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>
                          <a:effectLst/>
                        </a:rPr>
                        <a:t>12/13/2013</a:t>
                      </a:r>
                      <a:endParaRPr lang="es-AR" sz="1600" b="0" i="0" u="none" strike="noStrike">
                        <a:solidFill>
                          <a:srgbClr val="611BB8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sng" strike="noStrike" dirty="0">
                          <a:effectLst/>
                          <a:hlinkClick r:id="rId11"/>
                        </a:rPr>
                        <a:t>Protocolo</a:t>
                      </a:r>
                      <a:endParaRPr lang="es-AR" sz="16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3173124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 dirty="0">
                          <a:effectLst/>
                        </a:rPr>
                        <a:t>Panamá</a:t>
                      </a:r>
                      <a:endParaRPr lang="es-AR" sz="1600" b="0" i="0" u="none" strike="noStrike" dirty="0">
                        <a:solidFill>
                          <a:srgbClr val="611BB8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>
                          <a:effectLst/>
                        </a:rPr>
                        <a:t>30/11/2010</a:t>
                      </a:r>
                      <a:endParaRPr lang="es-AR" sz="1600" b="0" i="0" u="none" strike="noStrike">
                        <a:solidFill>
                          <a:srgbClr val="611BB8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sng" strike="noStrike" dirty="0">
                          <a:effectLst/>
                          <a:hlinkClick r:id="rId12"/>
                        </a:rPr>
                        <a:t>TIEA</a:t>
                      </a:r>
                      <a:endParaRPr lang="es-AR" sz="16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3647377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 dirty="0">
                          <a:effectLst/>
                        </a:rPr>
                        <a:t>Singapur</a:t>
                      </a:r>
                      <a:endParaRPr lang="es-AR" sz="1600" b="0" i="0" u="none" strike="noStrike" dirty="0">
                        <a:solidFill>
                          <a:srgbClr val="611BB8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>
                          <a:effectLst/>
                        </a:rPr>
                        <a:t>13/11/2018</a:t>
                      </a:r>
                      <a:endParaRPr lang="es-AR" sz="1600" b="0" i="0" u="none" strike="noStrike">
                        <a:solidFill>
                          <a:srgbClr val="611BB8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sng" strike="noStrike" dirty="0">
                          <a:effectLst/>
                          <a:hlinkClick r:id="rId12"/>
                        </a:rPr>
                        <a:t>TIEA</a:t>
                      </a:r>
                      <a:endParaRPr lang="es-AR" sz="16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049135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b="1" u="none" strike="noStrike" dirty="0">
                          <a:effectLst/>
                        </a:rPr>
                        <a:t>Uruguay</a:t>
                      </a:r>
                      <a:endParaRPr lang="es-AR" sz="1600" b="1" i="0" u="none" strike="noStrike" dirty="0">
                        <a:solidFill>
                          <a:srgbClr val="611BB8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none" strike="noStrike" dirty="0">
                          <a:effectLst/>
                        </a:rPr>
                        <a:t>24/10/2023</a:t>
                      </a:r>
                      <a:endParaRPr lang="es-AR" sz="1600" b="0" i="0" u="none" strike="noStrike" dirty="0">
                        <a:solidFill>
                          <a:srgbClr val="611BB8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1600" u="sng" strike="noStrike" dirty="0">
                          <a:effectLst/>
                          <a:hlinkClick r:id="rId13"/>
                        </a:rPr>
                        <a:t>TIEA</a:t>
                      </a:r>
                      <a:endParaRPr lang="es-AR" sz="16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6581769"/>
                  </a:ext>
                </a:extLst>
              </a:tr>
            </a:tbl>
          </a:graphicData>
        </a:graphic>
      </p:graphicFrame>
      <p:sp>
        <p:nvSpPr>
          <p:cNvPr id="4" name="Marcador de número de diapositiva 34">
            <a:extLst>
              <a:ext uri="{FF2B5EF4-FFF2-40B4-BE49-F238E27FC236}">
                <a16:creationId xmlns:a16="http://schemas.microsoft.com/office/drawing/2014/main" id="{78477056-F258-8F33-9DA6-04B7D8A28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52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6710822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1C150BA-BC28-D806-3812-9134BA00B144}"/>
              </a:ext>
            </a:extLst>
          </p:cNvPr>
          <p:cNvSpPr txBox="1"/>
          <p:nvPr/>
        </p:nvSpPr>
        <p:spPr>
          <a:xfrm>
            <a:off x="5591148" y="4939635"/>
            <a:ext cx="1437967" cy="417487"/>
          </a:xfrm>
          <a:prstGeom prst="rect">
            <a:avLst/>
          </a:prstGeom>
          <a:solidFill>
            <a:srgbClr val="4BAF73">
              <a:lumMod val="20000"/>
              <a:lumOff val="80000"/>
            </a:srgbClr>
          </a:solidFill>
          <a:ln w="34925">
            <a:solidFill>
              <a:srgbClr val="E7E6E6">
                <a:lumMod val="25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s-ES" sz="2113" dirty="0">
                <a:solidFill>
                  <a:srgbClr val="E7E6E6">
                    <a:lumMod val="50000"/>
                  </a:srgbClr>
                </a:solidFill>
                <a:latin typeface="Berlin Sans FB Demi" panose="020E0802020502020306" pitchFamily="34" charset="0"/>
              </a:rPr>
              <a:t>PERÚ</a:t>
            </a:r>
            <a:endParaRPr lang="es-AR" sz="2113" dirty="0">
              <a:solidFill>
                <a:srgbClr val="E7E6E6">
                  <a:lumMod val="50000"/>
                </a:srgb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F924449-76A2-62AB-0871-FF6C5242EB0A}"/>
              </a:ext>
            </a:extLst>
          </p:cNvPr>
          <p:cNvSpPr txBox="1"/>
          <p:nvPr/>
        </p:nvSpPr>
        <p:spPr>
          <a:xfrm>
            <a:off x="5519246" y="2328384"/>
            <a:ext cx="4972500" cy="792525"/>
          </a:xfrm>
          <a:prstGeom prst="rect">
            <a:avLst/>
          </a:prstGeom>
          <a:solidFill>
            <a:srgbClr val="4BAF73">
              <a:lumMod val="40000"/>
              <a:lumOff val="60000"/>
            </a:srgbClr>
          </a:solidFill>
          <a:ln w="53975">
            <a:solidFill>
              <a:srgbClr val="4BAF73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s-ES" sz="2275" dirty="0">
                <a:solidFill>
                  <a:prstClr val="black"/>
                </a:solidFill>
                <a:latin typeface="Trebuchet MS" panose="020B0603020202020204"/>
              </a:rPr>
              <a:t>7 jurisdicciones con acuerdo intergubernamental MODELO 1</a:t>
            </a:r>
            <a:endParaRPr lang="es-AR" sz="2275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8F0B5642-F84E-D7FE-4DF2-1BF7E44F61C2}"/>
              </a:ext>
            </a:extLst>
          </p:cNvPr>
          <p:cNvSpPr/>
          <p:nvPr/>
        </p:nvSpPr>
        <p:spPr>
          <a:xfrm>
            <a:off x="5255620" y="2456200"/>
            <a:ext cx="182618" cy="425116"/>
          </a:xfrm>
          <a:prstGeom prst="rightArrow">
            <a:avLst/>
          </a:prstGeom>
          <a:solidFill>
            <a:srgbClr val="F09415"/>
          </a:solidFill>
          <a:ln w="12700" cap="flat" cmpd="sng" algn="ctr">
            <a:solidFill>
              <a:srgbClr val="F0941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742950">
              <a:defRPr/>
            </a:pPr>
            <a:endParaRPr lang="es-AR" sz="1463">
              <a:solidFill>
                <a:prstClr val="white"/>
              </a:solidFill>
              <a:latin typeface="Trebuchet MS" panose="020B0603020202020204"/>
            </a:endParaRPr>
          </a:p>
        </p:txBody>
      </p:sp>
      <p:pic>
        <p:nvPicPr>
          <p:cNvPr id="9" name="Picture 2" descr="Latinoamérica se hace de derechas | RTVE.es">
            <a:extLst>
              <a:ext uri="{FF2B5EF4-FFF2-40B4-BE49-F238E27FC236}">
                <a16:creationId xmlns:a16="http://schemas.microsoft.com/office/drawing/2014/main" id="{1018C4EE-2713-90D9-C799-707599141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356" y="2130207"/>
            <a:ext cx="3274468" cy="348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60B095E-A523-0584-EE99-7398F6BE0CAF}"/>
              </a:ext>
            </a:extLst>
          </p:cNvPr>
          <p:cNvSpPr txBox="1"/>
          <p:nvPr/>
        </p:nvSpPr>
        <p:spPr>
          <a:xfrm>
            <a:off x="5591147" y="3334961"/>
            <a:ext cx="4876634" cy="917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71475">
              <a:defRPr/>
            </a:pPr>
            <a:r>
              <a:rPr lang="es-ES" sz="1788" b="1" dirty="0">
                <a:solidFill>
                  <a:srgbClr val="D17DF9">
                    <a:lumMod val="75000"/>
                  </a:srgbClr>
                </a:solidFill>
                <a:latin typeface="Berlin Sans FB Demi" panose="020E0802020502020306" pitchFamily="34" charset="0"/>
              </a:rPr>
              <a:t>BRASIL – </a:t>
            </a:r>
            <a:r>
              <a:rPr lang="es-ES" sz="1788" b="1" dirty="0">
                <a:solidFill>
                  <a:srgbClr val="FA7E5C">
                    <a:lumMod val="75000"/>
                  </a:srgbClr>
                </a:solidFill>
                <a:latin typeface="Berlin Sans FB Demi" panose="020E0802020502020306" pitchFamily="34" charset="0"/>
              </a:rPr>
              <a:t>COLOMBIA –</a:t>
            </a:r>
            <a:r>
              <a:rPr lang="es-ES" sz="1788" b="1" dirty="0">
                <a:solidFill>
                  <a:srgbClr val="D17DF9">
                    <a:lumMod val="75000"/>
                  </a:srgbClr>
                </a:solidFill>
                <a:latin typeface="Berlin Sans FB Demi" panose="020E0802020502020306" pitchFamily="34" charset="0"/>
              </a:rPr>
              <a:t> COSTA RICA – </a:t>
            </a:r>
            <a:r>
              <a:rPr lang="es-ES" sz="1788" b="1" dirty="0">
                <a:solidFill>
                  <a:srgbClr val="FA7E5C">
                    <a:lumMod val="75000"/>
                  </a:srgbClr>
                </a:solidFill>
                <a:latin typeface="Berlin Sans FB Demi" panose="020E0802020502020306" pitchFamily="34" charset="0"/>
              </a:rPr>
              <a:t>HONDURAS – </a:t>
            </a:r>
            <a:r>
              <a:rPr lang="es-ES" sz="1788" b="1" dirty="0">
                <a:solidFill>
                  <a:srgbClr val="D17DF9">
                    <a:lumMod val="75000"/>
                  </a:srgbClr>
                </a:solidFill>
                <a:latin typeface="Berlin Sans FB Demi" panose="020E0802020502020306" pitchFamily="34" charset="0"/>
              </a:rPr>
              <a:t>MEXICO – </a:t>
            </a:r>
            <a:r>
              <a:rPr lang="es-ES" sz="1788" b="1" dirty="0">
                <a:solidFill>
                  <a:srgbClr val="FA7E5C">
                    <a:lumMod val="75000"/>
                  </a:srgbClr>
                </a:solidFill>
                <a:latin typeface="Berlin Sans FB Demi" panose="020E0802020502020306" pitchFamily="34" charset="0"/>
              </a:rPr>
              <a:t>PANAMÁ –</a:t>
            </a:r>
            <a:r>
              <a:rPr lang="es-ES" sz="1788" b="1" dirty="0">
                <a:solidFill>
                  <a:srgbClr val="D17DF9">
                    <a:lumMod val="75000"/>
                  </a:srgbClr>
                </a:solidFill>
                <a:latin typeface="Berlin Sans FB Demi" panose="020E0802020502020306" pitchFamily="34" charset="0"/>
              </a:rPr>
              <a:t> REPÚBLICA DOMINICANA - </a:t>
            </a:r>
            <a:r>
              <a:rPr lang="es-ES" sz="1788" b="1" dirty="0">
                <a:solidFill>
                  <a:srgbClr val="FA7E5C">
                    <a:lumMod val="75000"/>
                  </a:srgbClr>
                </a:solidFill>
                <a:latin typeface="Berlin Sans FB Demi" panose="020E0802020502020306" pitchFamily="34" charset="0"/>
              </a:rPr>
              <a:t>ARGENTINA</a:t>
            </a:r>
            <a:endParaRPr lang="es-AR" sz="1788" b="1" dirty="0">
              <a:solidFill>
                <a:srgbClr val="D17DF9">
                  <a:lumMod val="75000"/>
                </a:srgb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B6D763B-6DF3-8187-7C7C-191B9066BDA2}"/>
              </a:ext>
            </a:extLst>
          </p:cNvPr>
          <p:cNvSpPr txBox="1"/>
          <p:nvPr/>
        </p:nvSpPr>
        <p:spPr>
          <a:xfrm>
            <a:off x="8247766" y="4973332"/>
            <a:ext cx="2254878" cy="36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1475">
              <a:defRPr/>
            </a:pPr>
            <a:r>
              <a:rPr lang="es-ES" sz="1788" b="1" dirty="0">
                <a:solidFill>
                  <a:srgbClr val="9D360E">
                    <a:lumMod val="60000"/>
                    <a:lumOff val="40000"/>
                  </a:srgbClr>
                </a:solidFill>
                <a:latin typeface="Berlin Sans FB Demi" panose="020E0802020502020306" pitchFamily="34" charset="0"/>
              </a:rPr>
              <a:t>NO VIGENTE AÚN</a:t>
            </a:r>
            <a:endParaRPr lang="es-AR" sz="1788" b="1" dirty="0">
              <a:solidFill>
                <a:srgbClr val="9D360E">
                  <a:lumMod val="60000"/>
                  <a:lumOff val="40000"/>
                </a:srgb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B53BACD-3E51-CD97-5763-8D5C28E17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742" y="4765296"/>
            <a:ext cx="681038" cy="766167"/>
          </a:xfrm>
          <a:prstGeom prst="rect">
            <a:avLst/>
          </a:prstGeom>
        </p:spPr>
      </p:pic>
      <p:pic>
        <p:nvPicPr>
          <p:cNvPr id="3" name="Shape 868" descr="3.jpg">
            <a:extLst>
              <a:ext uri="{FF2B5EF4-FFF2-40B4-BE49-F238E27FC236}">
                <a16:creationId xmlns:a16="http://schemas.microsoft.com/office/drawing/2014/main" id="{2E365A45-C967-A6CA-E6C7-8450E37FC99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Shape 40">
            <a:extLst>
              <a:ext uri="{FF2B5EF4-FFF2-40B4-BE49-F238E27FC236}">
                <a16:creationId xmlns:a16="http://schemas.microsoft.com/office/drawing/2014/main" id="{2F13647D-21DD-4836-EBF6-E573601AC3C7}"/>
              </a:ext>
            </a:extLst>
          </p:cNvPr>
          <p:cNvGrpSpPr/>
          <p:nvPr/>
        </p:nvGrpSpPr>
        <p:grpSpPr>
          <a:xfrm>
            <a:off x="10043298" y="5969264"/>
            <a:ext cx="704720" cy="664800"/>
            <a:chOff x="611975" y="238125"/>
            <a:chExt cx="6396050" cy="5238750"/>
          </a:xfrm>
        </p:grpSpPr>
        <p:sp>
          <p:nvSpPr>
            <p:cNvPr id="13" name="Shape 41">
              <a:extLst>
                <a:ext uri="{FF2B5EF4-FFF2-40B4-BE49-F238E27FC236}">
                  <a16:creationId xmlns:a16="http://schemas.microsoft.com/office/drawing/2014/main" id="{4F1FC2ED-00F7-E734-8A32-100041F7F186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42">
              <a:extLst>
                <a:ext uri="{FF2B5EF4-FFF2-40B4-BE49-F238E27FC236}">
                  <a16:creationId xmlns:a16="http://schemas.microsoft.com/office/drawing/2014/main" id="{6E618783-8634-B5FE-F132-60CBA569480F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43">
              <a:extLst>
                <a:ext uri="{FF2B5EF4-FFF2-40B4-BE49-F238E27FC236}">
                  <a16:creationId xmlns:a16="http://schemas.microsoft.com/office/drawing/2014/main" id="{EA1EF27E-D8F7-FB98-AF98-C17D3A37E58D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44">
              <a:extLst>
                <a:ext uri="{FF2B5EF4-FFF2-40B4-BE49-F238E27FC236}">
                  <a16:creationId xmlns:a16="http://schemas.microsoft.com/office/drawing/2014/main" id="{27AC3210-9881-7CA7-88F3-5C1DE27A8E6E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45">
              <a:extLst>
                <a:ext uri="{FF2B5EF4-FFF2-40B4-BE49-F238E27FC236}">
                  <a16:creationId xmlns:a16="http://schemas.microsoft.com/office/drawing/2014/main" id="{E4F95638-233A-6819-4A30-15F939FE2877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46">
              <a:extLst>
                <a:ext uri="{FF2B5EF4-FFF2-40B4-BE49-F238E27FC236}">
                  <a16:creationId xmlns:a16="http://schemas.microsoft.com/office/drawing/2014/main" id="{5A3F7EB3-5FDA-A13C-961F-1857856E9B7F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47">
              <a:extLst>
                <a:ext uri="{FF2B5EF4-FFF2-40B4-BE49-F238E27FC236}">
                  <a16:creationId xmlns:a16="http://schemas.microsoft.com/office/drawing/2014/main" id="{F56EAE87-C782-5DDA-1896-3A8DCC35B523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48">
              <a:extLst>
                <a:ext uri="{FF2B5EF4-FFF2-40B4-BE49-F238E27FC236}">
                  <a16:creationId xmlns:a16="http://schemas.microsoft.com/office/drawing/2014/main" id="{F5DB20DC-E6C6-17E5-969F-7B28AAB31681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49">
              <a:extLst>
                <a:ext uri="{FF2B5EF4-FFF2-40B4-BE49-F238E27FC236}">
                  <a16:creationId xmlns:a16="http://schemas.microsoft.com/office/drawing/2014/main" id="{A7D9AA9C-EBD5-00F4-A596-163E5CC1A33E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50">
              <a:extLst>
                <a:ext uri="{FF2B5EF4-FFF2-40B4-BE49-F238E27FC236}">
                  <a16:creationId xmlns:a16="http://schemas.microsoft.com/office/drawing/2014/main" id="{E33D2878-B081-C50B-255B-E063B11321DA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51">
              <a:extLst>
                <a:ext uri="{FF2B5EF4-FFF2-40B4-BE49-F238E27FC236}">
                  <a16:creationId xmlns:a16="http://schemas.microsoft.com/office/drawing/2014/main" id="{B7CF5D8F-25AD-4B45-4B6C-275C930B4CE4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52">
              <a:extLst>
                <a:ext uri="{FF2B5EF4-FFF2-40B4-BE49-F238E27FC236}">
                  <a16:creationId xmlns:a16="http://schemas.microsoft.com/office/drawing/2014/main" id="{968514AC-6139-2CA1-1352-3AE135C2A805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53">
              <a:extLst>
                <a:ext uri="{FF2B5EF4-FFF2-40B4-BE49-F238E27FC236}">
                  <a16:creationId xmlns:a16="http://schemas.microsoft.com/office/drawing/2014/main" id="{B2701200-7292-142E-408B-DE354FE18A87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54">
              <a:extLst>
                <a:ext uri="{FF2B5EF4-FFF2-40B4-BE49-F238E27FC236}">
                  <a16:creationId xmlns:a16="http://schemas.microsoft.com/office/drawing/2014/main" id="{6884BBF4-BD16-99B8-55D2-AC39C6A49668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55">
              <a:extLst>
                <a:ext uri="{FF2B5EF4-FFF2-40B4-BE49-F238E27FC236}">
                  <a16:creationId xmlns:a16="http://schemas.microsoft.com/office/drawing/2014/main" id="{702A51CD-7919-8573-3AA7-A3984E2961E8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56">
              <a:extLst>
                <a:ext uri="{FF2B5EF4-FFF2-40B4-BE49-F238E27FC236}">
                  <a16:creationId xmlns:a16="http://schemas.microsoft.com/office/drawing/2014/main" id="{097D6123-1200-E632-C340-95E969CAEE47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57">
              <a:extLst>
                <a:ext uri="{FF2B5EF4-FFF2-40B4-BE49-F238E27FC236}">
                  <a16:creationId xmlns:a16="http://schemas.microsoft.com/office/drawing/2014/main" id="{76D378A3-A421-5EBC-0A8B-ABFFF105C54F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58">
              <a:extLst>
                <a:ext uri="{FF2B5EF4-FFF2-40B4-BE49-F238E27FC236}">
                  <a16:creationId xmlns:a16="http://schemas.microsoft.com/office/drawing/2014/main" id="{8D9D09CD-DE61-8686-9383-1BB2B15F2C8F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59">
              <a:extLst>
                <a:ext uri="{FF2B5EF4-FFF2-40B4-BE49-F238E27FC236}">
                  <a16:creationId xmlns:a16="http://schemas.microsoft.com/office/drawing/2014/main" id="{D1615B3F-02BF-4B82-0205-4DCE1E0D5BAA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60">
              <a:extLst>
                <a:ext uri="{FF2B5EF4-FFF2-40B4-BE49-F238E27FC236}">
                  <a16:creationId xmlns:a16="http://schemas.microsoft.com/office/drawing/2014/main" id="{CDEFCE2E-638B-FD24-9D26-32742AF269E9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Shape 61">
              <a:extLst>
                <a:ext uri="{FF2B5EF4-FFF2-40B4-BE49-F238E27FC236}">
                  <a16:creationId xmlns:a16="http://schemas.microsoft.com/office/drawing/2014/main" id="{D07DEBD0-6074-29B7-5788-51655618A83E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62">
              <a:extLst>
                <a:ext uri="{FF2B5EF4-FFF2-40B4-BE49-F238E27FC236}">
                  <a16:creationId xmlns:a16="http://schemas.microsoft.com/office/drawing/2014/main" id="{1A12BD81-784D-F399-EA62-86A5A6BE7F55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63">
              <a:extLst>
                <a:ext uri="{FF2B5EF4-FFF2-40B4-BE49-F238E27FC236}">
                  <a16:creationId xmlns:a16="http://schemas.microsoft.com/office/drawing/2014/main" id="{5E837835-E902-68A7-D0F6-033EE62288C0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64">
              <a:extLst>
                <a:ext uri="{FF2B5EF4-FFF2-40B4-BE49-F238E27FC236}">
                  <a16:creationId xmlns:a16="http://schemas.microsoft.com/office/drawing/2014/main" id="{4D8AFDC1-1223-6E87-9CE1-6E542478071C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65">
              <a:extLst>
                <a:ext uri="{FF2B5EF4-FFF2-40B4-BE49-F238E27FC236}">
                  <a16:creationId xmlns:a16="http://schemas.microsoft.com/office/drawing/2014/main" id="{F938C097-ED0A-D666-7AD5-9D3FAF79B7A0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Shape 66">
              <a:extLst>
                <a:ext uri="{FF2B5EF4-FFF2-40B4-BE49-F238E27FC236}">
                  <a16:creationId xmlns:a16="http://schemas.microsoft.com/office/drawing/2014/main" id="{5E0DB101-1CA1-DF4D-AAA5-A7D1D8146BAE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Shape 67">
              <a:extLst>
                <a:ext uri="{FF2B5EF4-FFF2-40B4-BE49-F238E27FC236}">
                  <a16:creationId xmlns:a16="http://schemas.microsoft.com/office/drawing/2014/main" id="{10A80AFD-54BD-128D-B866-DEE81236E87B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Shape 68">
              <a:extLst>
                <a:ext uri="{FF2B5EF4-FFF2-40B4-BE49-F238E27FC236}">
                  <a16:creationId xmlns:a16="http://schemas.microsoft.com/office/drawing/2014/main" id="{5517A35A-0C67-FD4E-9930-F3307BFA566E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Shape 69">
              <a:extLst>
                <a:ext uri="{FF2B5EF4-FFF2-40B4-BE49-F238E27FC236}">
                  <a16:creationId xmlns:a16="http://schemas.microsoft.com/office/drawing/2014/main" id="{E8B31353-7EBC-15D1-252A-399D59A3CCE0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3" name="Marcador de número de diapositiva 34">
            <a:extLst>
              <a:ext uri="{FF2B5EF4-FFF2-40B4-BE49-F238E27FC236}">
                <a16:creationId xmlns:a16="http://schemas.microsoft.com/office/drawing/2014/main" id="{A3B88FE5-611B-B7D1-B427-2CF67DE52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179" y="6354370"/>
            <a:ext cx="594425" cy="524800"/>
          </a:xfrm>
        </p:spPr>
        <p:txBody>
          <a:bodyPr/>
          <a:lstStyle/>
          <a:p>
            <a:pPr algn="ctr"/>
            <a:fld id="{8C8279BB-94C8-4C39-A2A2-D1E256DEEC6D}" type="slidenum">
              <a:rPr lang="es-AR" smtClean="0"/>
              <a:pPr algn="ctr"/>
              <a:t>53</a:t>
            </a:fld>
            <a:endParaRPr lang="es-AR" dirty="0"/>
          </a:p>
        </p:txBody>
      </p:sp>
      <p:sp>
        <p:nvSpPr>
          <p:cNvPr id="44" name="Título 1">
            <a:extLst>
              <a:ext uri="{FF2B5EF4-FFF2-40B4-BE49-F238E27FC236}">
                <a16:creationId xmlns:a16="http://schemas.microsoft.com/office/drawing/2014/main" id="{9922642E-6949-4C16-F8F5-1E40F19CFE2D}"/>
              </a:ext>
            </a:extLst>
          </p:cNvPr>
          <p:cNvSpPr txBox="1">
            <a:spLocks/>
          </p:cNvSpPr>
          <p:nvPr/>
        </p:nvSpPr>
        <p:spPr>
          <a:xfrm>
            <a:off x="2916702" y="518522"/>
            <a:ext cx="6358597" cy="731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742950">
              <a:defRPr/>
            </a:pPr>
            <a:r>
              <a:rPr lang="es-AR" sz="2925" dirty="0">
                <a:solidFill>
                  <a:srgbClr val="7030A0"/>
                </a:solidFill>
                <a:latin typeface="Trebuchet MS" panose="020B0603020202020204"/>
              </a:rPr>
              <a:t>FATCA</a:t>
            </a:r>
          </a:p>
        </p:txBody>
      </p:sp>
      <p:sp>
        <p:nvSpPr>
          <p:cNvPr id="2" name="Marcador de número de diapositiva 34">
            <a:extLst>
              <a:ext uri="{FF2B5EF4-FFF2-40B4-BE49-F238E27FC236}">
                <a16:creationId xmlns:a16="http://schemas.microsoft.com/office/drawing/2014/main" id="{818C4BB8-1DCB-E4E8-6C33-657C5C9FBB4E}"/>
              </a:ext>
            </a:extLst>
          </p:cNvPr>
          <p:cNvSpPr txBox="1">
            <a:spLocks/>
          </p:cNvSpPr>
          <p:nvPr/>
        </p:nvSpPr>
        <p:spPr>
          <a:xfrm>
            <a:off x="95442" y="6164477"/>
            <a:ext cx="618603" cy="5788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AR"/>
            </a:defPPr>
            <a:lvl1pPr marL="0" algn="r" defTabSz="914400" rtl="0" eaLnBrk="1" latinLnBrk="0" hangingPunct="1">
              <a:defRPr sz="800" kern="1200" cap="all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C8279BB-94C8-4C39-A2A2-D1E256DEEC6D}" type="slidenum">
              <a:rPr lang="es-AR" sz="1200" smtClean="0"/>
              <a:pPr algn="ctr"/>
              <a:t>53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7346180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125BA91-133B-7097-A7BE-466EE28F8EC8}"/>
              </a:ext>
            </a:extLst>
          </p:cNvPr>
          <p:cNvSpPr txBox="1"/>
          <p:nvPr/>
        </p:nvSpPr>
        <p:spPr>
          <a:xfrm>
            <a:off x="2246985" y="2531694"/>
            <a:ext cx="2281500" cy="417487"/>
          </a:xfrm>
          <a:prstGeom prst="rect">
            <a:avLst/>
          </a:prstGeom>
          <a:solidFill>
            <a:srgbClr val="4BAF73">
              <a:lumMod val="20000"/>
              <a:lumOff val="80000"/>
            </a:srgbClr>
          </a:solidFill>
          <a:ln w="34925">
            <a:solidFill>
              <a:srgbClr val="E7E6E6">
                <a:lumMod val="25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s-ES" sz="2113" dirty="0">
                <a:solidFill>
                  <a:srgbClr val="E7E6E6">
                    <a:lumMod val="50000"/>
                  </a:srgbClr>
                </a:solidFill>
                <a:latin typeface="Berlin Sans FB Demi" panose="020E0802020502020306" pitchFamily="34" charset="0"/>
              </a:rPr>
              <a:t>BILATERAL</a:t>
            </a:r>
            <a:endParaRPr lang="es-AR" sz="2113" dirty="0">
              <a:solidFill>
                <a:srgbClr val="E7E6E6">
                  <a:lumMod val="50000"/>
                </a:srgb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FF672DD-9E6E-5CDD-5B35-6E07C7FA19D3}"/>
              </a:ext>
            </a:extLst>
          </p:cNvPr>
          <p:cNvSpPr txBox="1"/>
          <p:nvPr/>
        </p:nvSpPr>
        <p:spPr>
          <a:xfrm>
            <a:off x="5257186" y="2387899"/>
            <a:ext cx="4738500" cy="792525"/>
          </a:xfrm>
          <a:prstGeom prst="rect">
            <a:avLst/>
          </a:prstGeom>
          <a:solidFill>
            <a:srgbClr val="4BAF73">
              <a:lumMod val="40000"/>
              <a:lumOff val="60000"/>
            </a:srgbClr>
          </a:solidFill>
          <a:ln w="53975">
            <a:solidFill>
              <a:srgbClr val="4BAF73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 defTabSz="742950">
              <a:defRPr/>
            </a:pPr>
            <a:r>
              <a:rPr lang="es-ES" sz="2275" dirty="0">
                <a:solidFill>
                  <a:prstClr val="black"/>
                </a:solidFill>
                <a:latin typeface="Trebuchet MS" panose="020B0603020202020204"/>
              </a:rPr>
              <a:t>Suscripto por las </a:t>
            </a:r>
          </a:p>
          <a:p>
            <a:pPr algn="ctr" defTabSz="742950">
              <a:defRPr/>
            </a:pPr>
            <a:r>
              <a:rPr lang="es-ES" sz="2275" dirty="0">
                <a:solidFill>
                  <a:prstClr val="black"/>
                </a:solidFill>
                <a:latin typeface="Trebuchet MS" panose="020B0603020202020204"/>
              </a:rPr>
              <a:t>Administraciones Tributarias</a:t>
            </a:r>
            <a:endParaRPr lang="es-AR" sz="2275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74D973DA-E235-A47E-8503-A6433512F1E5}"/>
              </a:ext>
            </a:extLst>
          </p:cNvPr>
          <p:cNvSpPr/>
          <p:nvPr/>
        </p:nvSpPr>
        <p:spPr>
          <a:xfrm>
            <a:off x="4793843" y="2531693"/>
            <a:ext cx="182618" cy="425116"/>
          </a:xfrm>
          <a:prstGeom prst="rightArrow">
            <a:avLst/>
          </a:prstGeom>
          <a:solidFill>
            <a:srgbClr val="F09415"/>
          </a:solidFill>
          <a:ln w="12700" cap="flat" cmpd="sng" algn="ctr">
            <a:solidFill>
              <a:srgbClr val="F0941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742950">
              <a:defRPr/>
            </a:pPr>
            <a:endParaRPr lang="es-AR" sz="1463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9" name="Rectángulo redondeado 9">
            <a:extLst>
              <a:ext uri="{FF2B5EF4-FFF2-40B4-BE49-F238E27FC236}">
                <a16:creationId xmlns:a16="http://schemas.microsoft.com/office/drawing/2014/main" id="{20005EDB-59AC-B626-46DE-DBCE22C30B13}"/>
              </a:ext>
            </a:extLst>
          </p:cNvPr>
          <p:cNvSpPr/>
          <p:nvPr/>
        </p:nvSpPr>
        <p:spPr>
          <a:xfrm>
            <a:off x="5421212" y="3547135"/>
            <a:ext cx="4269709" cy="1638182"/>
          </a:xfrm>
          <a:prstGeom prst="roundRect">
            <a:avLst/>
          </a:prstGeom>
          <a:solidFill>
            <a:srgbClr val="F09415">
              <a:lumMod val="20000"/>
              <a:lumOff val="80000"/>
            </a:srgbClr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842506">
              <a:defRPr/>
            </a:pPr>
            <a:r>
              <a:rPr lang="es-ES" sz="1788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Administraciones Tributarias desarrollarán la </a:t>
            </a:r>
            <a:r>
              <a:rPr lang="es-ES" sz="1788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infraestructura tecnológica</a:t>
            </a:r>
            <a:r>
              <a:rPr lang="es-ES" sz="1788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requerida para lograr el </a:t>
            </a:r>
            <a:r>
              <a:rPr lang="es-ES" sz="1788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“Intercambio Automático”</a:t>
            </a:r>
            <a:r>
              <a:rPr lang="es-ES" sz="1788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recíproco de información.</a:t>
            </a:r>
            <a:endParaRPr lang="es-AR" sz="1788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Flecha: pentágono 9">
            <a:extLst>
              <a:ext uri="{FF2B5EF4-FFF2-40B4-BE49-F238E27FC236}">
                <a16:creationId xmlns:a16="http://schemas.microsoft.com/office/drawing/2014/main" id="{877BB0AD-6EFD-B95F-B11E-17F94D398B33}"/>
              </a:ext>
            </a:extLst>
          </p:cNvPr>
          <p:cNvSpPr/>
          <p:nvPr/>
        </p:nvSpPr>
        <p:spPr>
          <a:xfrm>
            <a:off x="2828613" y="3971351"/>
            <a:ext cx="2564376" cy="789750"/>
          </a:xfrm>
          <a:prstGeom prst="homePlate">
            <a:avLst/>
          </a:prstGeom>
          <a:solidFill>
            <a:srgbClr val="D17DF9">
              <a:lumMod val="60000"/>
              <a:lumOff val="40000"/>
            </a:srgbClr>
          </a:solidFill>
          <a:ln w="34925" cap="flat" cmpd="sng" algn="ctr">
            <a:solidFill>
              <a:srgbClr val="D17DF9"/>
            </a:solidFill>
            <a:prstDash val="solid"/>
          </a:ln>
          <a:effectLst/>
        </p:spPr>
        <p:txBody>
          <a:bodyPr rtlCol="0" anchor="ctr"/>
          <a:lstStyle/>
          <a:p>
            <a:pPr algn="ctr" defTabSz="742950">
              <a:defRPr/>
            </a:pPr>
            <a:r>
              <a:rPr lang="es-ES" sz="2275" dirty="0">
                <a:solidFill>
                  <a:srgbClr val="E7E6E6">
                    <a:lumMod val="25000"/>
                  </a:srgbClr>
                </a:solidFill>
                <a:latin typeface="Berlin Sans FB Demi" panose="020E0802020502020306" pitchFamily="34" charset="0"/>
              </a:rPr>
              <a:t>COMPROMISOS</a:t>
            </a:r>
            <a:endParaRPr lang="es-AR" sz="2275" dirty="0">
              <a:solidFill>
                <a:srgbClr val="E7E6E6">
                  <a:lumMod val="25000"/>
                </a:srgb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39" name="Shape 868" descr="3.jpg">
            <a:extLst>
              <a:ext uri="{FF2B5EF4-FFF2-40B4-BE49-F238E27FC236}">
                <a16:creationId xmlns:a16="http://schemas.microsoft.com/office/drawing/2014/main" id="{EBBAB286-0FCC-BC04-E6B1-E18E3E120D7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Marcador de número de diapositiva 34">
            <a:extLst>
              <a:ext uri="{FF2B5EF4-FFF2-40B4-BE49-F238E27FC236}">
                <a16:creationId xmlns:a16="http://schemas.microsoft.com/office/drawing/2014/main" id="{4D50AC45-6CF6-0CCB-B6F0-F3818002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179" y="6354370"/>
            <a:ext cx="594425" cy="524800"/>
          </a:xfrm>
        </p:spPr>
        <p:txBody>
          <a:bodyPr/>
          <a:lstStyle/>
          <a:p>
            <a:pPr algn="ctr"/>
            <a:fld id="{8C8279BB-94C8-4C39-A2A2-D1E256DEEC6D}" type="slidenum">
              <a:rPr lang="es-AR" smtClean="0"/>
              <a:pPr algn="ctr"/>
              <a:t>54</a:t>
            </a:fld>
            <a:endParaRPr lang="es-AR" dirty="0"/>
          </a:p>
        </p:txBody>
      </p:sp>
      <p:sp>
        <p:nvSpPr>
          <p:cNvPr id="41" name="Título 1">
            <a:extLst>
              <a:ext uri="{FF2B5EF4-FFF2-40B4-BE49-F238E27FC236}">
                <a16:creationId xmlns:a16="http://schemas.microsoft.com/office/drawing/2014/main" id="{D9B61702-32CF-D2E9-9C73-D1FCEC948122}"/>
              </a:ext>
            </a:extLst>
          </p:cNvPr>
          <p:cNvSpPr txBox="1">
            <a:spLocks/>
          </p:cNvSpPr>
          <p:nvPr/>
        </p:nvSpPr>
        <p:spPr>
          <a:xfrm>
            <a:off x="2916702" y="518522"/>
            <a:ext cx="6358597" cy="731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742950">
              <a:defRPr/>
            </a:pPr>
            <a:r>
              <a:rPr lang="es-AR" sz="2925" dirty="0">
                <a:solidFill>
                  <a:srgbClr val="7030A0"/>
                </a:solidFill>
                <a:latin typeface="Trebuchet MS" panose="020B0603020202020204"/>
              </a:rPr>
              <a:t>FATCA – IGA Modelo 1. Recíprocos</a:t>
            </a:r>
          </a:p>
        </p:txBody>
      </p:sp>
      <p:grpSp>
        <p:nvGrpSpPr>
          <p:cNvPr id="4" name="Shape 40">
            <a:extLst>
              <a:ext uri="{FF2B5EF4-FFF2-40B4-BE49-F238E27FC236}">
                <a16:creationId xmlns:a16="http://schemas.microsoft.com/office/drawing/2014/main" id="{61B457DB-5C37-A334-8901-771B8FA987CB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5" name="Shape 41">
              <a:extLst>
                <a:ext uri="{FF2B5EF4-FFF2-40B4-BE49-F238E27FC236}">
                  <a16:creationId xmlns:a16="http://schemas.microsoft.com/office/drawing/2014/main" id="{6AEE6910-225F-628E-6140-1305753516B9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Shape 42">
              <a:extLst>
                <a:ext uri="{FF2B5EF4-FFF2-40B4-BE49-F238E27FC236}">
                  <a16:creationId xmlns:a16="http://schemas.microsoft.com/office/drawing/2014/main" id="{0C5BDD2F-A820-778E-DC1E-96DB4DCED4E7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Shape 43">
              <a:extLst>
                <a:ext uri="{FF2B5EF4-FFF2-40B4-BE49-F238E27FC236}">
                  <a16:creationId xmlns:a16="http://schemas.microsoft.com/office/drawing/2014/main" id="{A33BAAC9-643F-828C-2AF7-0C0EB535364E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Shape 44">
              <a:extLst>
                <a:ext uri="{FF2B5EF4-FFF2-40B4-BE49-F238E27FC236}">
                  <a16:creationId xmlns:a16="http://schemas.microsoft.com/office/drawing/2014/main" id="{14ADBB42-85AA-B8E1-2960-301C90619B24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Shape 45">
              <a:extLst>
                <a:ext uri="{FF2B5EF4-FFF2-40B4-BE49-F238E27FC236}">
                  <a16:creationId xmlns:a16="http://schemas.microsoft.com/office/drawing/2014/main" id="{F2153CBE-7142-9578-AB33-695FED3BF9E7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Shape 46">
              <a:extLst>
                <a:ext uri="{FF2B5EF4-FFF2-40B4-BE49-F238E27FC236}">
                  <a16:creationId xmlns:a16="http://schemas.microsoft.com/office/drawing/2014/main" id="{D1A8E568-8A6E-4EDC-67AF-2926F36D5D48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Shape 47">
              <a:extLst>
                <a:ext uri="{FF2B5EF4-FFF2-40B4-BE49-F238E27FC236}">
                  <a16:creationId xmlns:a16="http://schemas.microsoft.com/office/drawing/2014/main" id="{D6586A33-0EB2-125A-6766-FE6B877449D2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Shape 48">
              <a:extLst>
                <a:ext uri="{FF2B5EF4-FFF2-40B4-BE49-F238E27FC236}">
                  <a16:creationId xmlns:a16="http://schemas.microsoft.com/office/drawing/2014/main" id="{D0F1270D-DAC3-02CC-5D46-422C31EA8724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Shape 49">
              <a:extLst>
                <a:ext uri="{FF2B5EF4-FFF2-40B4-BE49-F238E27FC236}">
                  <a16:creationId xmlns:a16="http://schemas.microsoft.com/office/drawing/2014/main" id="{360F4D0D-6E5C-5C3D-9FE7-C496A0871266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Shape 50">
              <a:extLst>
                <a:ext uri="{FF2B5EF4-FFF2-40B4-BE49-F238E27FC236}">
                  <a16:creationId xmlns:a16="http://schemas.microsoft.com/office/drawing/2014/main" id="{6423B236-0291-B582-C84E-E93114FBCACC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Shape 51">
              <a:extLst>
                <a:ext uri="{FF2B5EF4-FFF2-40B4-BE49-F238E27FC236}">
                  <a16:creationId xmlns:a16="http://schemas.microsoft.com/office/drawing/2014/main" id="{4E711B4A-36FA-56B3-8DA4-281DA43B7BF2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Shape 52">
              <a:extLst>
                <a:ext uri="{FF2B5EF4-FFF2-40B4-BE49-F238E27FC236}">
                  <a16:creationId xmlns:a16="http://schemas.microsoft.com/office/drawing/2014/main" id="{FD06DEF7-63DD-12DA-B3A0-4ECC877BDAED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Shape 53">
              <a:extLst>
                <a:ext uri="{FF2B5EF4-FFF2-40B4-BE49-F238E27FC236}">
                  <a16:creationId xmlns:a16="http://schemas.microsoft.com/office/drawing/2014/main" id="{B0FA1C4A-CED6-5DD4-B12F-0492B28589B2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Shape 54">
              <a:extLst>
                <a:ext uri="{FF2B5EF4-FFF2-40B4-BE49-F238E27FC236}">
                  <a16:creationId xmlns:a16="http://schemas.microsoft.com/office/drawing/2014/main" id="{E85B9D6A-19B3-A306-B570-72449CE2E935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Shape 55">
              <a:extLst>
                <a:ext uri="{FF2B5EF4-FFF2-40B4-BE49-F238E27FC236}">
                  <a16:creationId xmlns:a16="http://schemas.microsoft.com/office/drawing/2014/main" id="{A983DA2F-9F1E-D91F-90E8-38BC763FA302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Shape 56">
              <a:extLst>
                <a:ext uri="{FF2B5EF4-FFF2-40B4-BE49-F238E27FC236}">
                  <a16:creationId xmlns:a16="http://schemas.microsoft.com/office/drawing/2014/main" id="{0A5504EC-429B-3CCE-ACE7-BA7FB8F48FFE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Shape 57">
              <a:extLst>
                <a:ext uri="{FF2B5EF4-FFF2-40B4-BE49-F238E27FC236}">
                  <a16:creationId xmlns:a16="http://schemas.microsoft.com/office/drawing/2014/main" id="{BE289BB5-49B3-5635-1081-93EE789A5A5D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Shape 58">
              <a:extLst>
                <a:ext uri="{FF2B5EF4-FFF2-40B4-BE49-F238E27FC236}">
                  <a16:creationId xmlns:a16="http://schemas.microsoft.com/office/drawing/2014/main" id="{995DB2FD-CCB1-07AC-1F23-1A495C6DE053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Shape 59">
              <a:extLst>
                <a:ext uri="{FF2B5EF4-FFF2-40B4-BE49-F238E27FC236}">
                  <a16:creationId xmlns:a16="http://schemas.microsoft.com/office/drawing/2014/main" id="{6F12D83A-AF86-0747-1A8A-5FBD695DED9A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Shape 60">
              <a:extLst>
                <a:ext uri="{FF2B5EF4-FFF2-40B4-BE49-F238E27FC236}">
                  <a16:creationId xmlns:a16="http://schemas.microsoft.com/office/drawing/2014/main" id="{A4E4A8A9-7D14-6CBB-D892-7B7AE5E2AEDB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Shape 61">
              <a:extLst>
                <a:ext uri="{FF2B5EF4-FFF2-40B4-BE49-F238E27FC236}">
                  <a16:creationId xmlns:a16="http://schemas.microsoft.com/office/drawing/2014/main" id="{8223A45E-1D72-398D-2E37-E01ADCC9577C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Shape 62">
              <a:extLst>
                <a:ext uri="{FF2B5EF4-FFF2-40B4-BE49-F238E27FC236}">
                  <a16:creationId xmlns:a16="http://schemas.microsoft.com/office/drawing/2014/main" id="{F7355B73-7BC1-27CF-B54E-31E333EC57A1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Shape 63">
              <a:extLst>
                <a:ext uri="{FF2B5EF4-FFF2-40B4-BE49-F238E27FC236}">
                  <a16:creationId xmlns:a16="http://schemas.microsoft.com/office/drawing/2014/main" id="{59D58247-8468-1BBB-8DDD-3E4976ED886A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Shape 64">
              <a:extLst>
                <a:ext uri="{FF2B5EF4-FFF2-40B4-BE49-F238E27FC236}">
                  <a16:creationId xmlns:a16="http://schemas.microsoft.com/office/drawing/2014/main" id="{A312456E-AD65-6926-03E3-9CA879FFF90D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Shape 65">
              <a:extLst>
                <a:ext uri="{FF2B5EF4-FFF2-40B4-BE49-F238E27FC236}">
                  <a16:creationId xmlns:a16="http://schemas.microsoft.com/office/drawing/2014/main" id="{CB2E927B-1CBF-DCCE-2CF0-3D719D2D745C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Shape 66">
              <a:extLst>
                <a:ext uri="{FF2B5EF4-FFF2-40B4-BE49-F238E27FC236}">
                  <a16:creationId xmlns:a16="http://schemas.microsoft.com/office/drawing/2014/main" id="{9D82F11F-2CFD-5709-9BFF-A5BFAC948674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Shape 67">
              <a:extLst>
                <a:ext uri="{FF2B5EF4-FFF2-40B4-BE49-F238E27FC236}">
                  <a16:creationId xmlns:a16="http://schemas.microsoft.com/office/drawing/2014/main" id="{CABF46E1-3398-7055-54FD-18EB71330F41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Shape 68">
              <a:extLst>
                <a:ext uri="{FF2B5EF4-FFF2-40B4-BE49-F238E27FC236}">
                  <a16:creationId xmlns:a16="http://schemas.microsoft.com/office/drawing/2014/main" id="{C74DCE25-96C4-AF48-0732-181A558E2C14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Shape 69">
              <a:extLst>
                <a:ext uri="{FF2B5EF4-FFF2-40B4-BE49-F238E27FC236}">
                  <a16:creationId xmlns:a16="http://schemas.microsoft.com/office/drawing/2014/main" id="{E75099E9-FB8B-E37C-DFAD-3B993D7E3CC0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0" name="Marcador de número de diapositiva 34">
            <a:extLst>
              <a:ext uri="{FF2B5EF4-FFF2-40B4-BE49-F238E27FC236}">
                <a16:creationId xmlns:a16="http://schemas.microsoft.com/office/drawing/2014/main" id="{1FA47FA5-B4AF-0FBB-8C55-016690FF9826}"/>
              </a:ext>
            </a:extLst>
          </p:cNvPr>
          <p:cNvSpPr txBox="1">
            <a:spLocks/>
          </p:cNvSpPr>
          <p:nvPr/>
        </p:nvSpPr>
        <p:spPr>
          <a:xfrm>
            <a:off x="95442" y="6164477"/>
            <a:ext cx="618603" cy="5788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AR"/>
            </a:defPPr>
            <a:lvl1pPr marL="0" algn="r" defTabSz="914400" rtl="0" eaLnBrk="1" latinLnBrk="0" hangingPunct="1">
              <a:defRPr sz="800" kern="1200" cap="all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C8279BB-94C8-4C39-A2A2-D1E256DEEC6D}" type="slidenum">
              <a:rPr lang="es-AR" sz="1200" smtClean="0"/>
              <a:pPr algn="ctr"/>
              <a:t>54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35588746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n 44">
            <a:extLst>
              <a:ext uri="{FF2B5EF4-FFF2-40B4-BE49-F238E27FC236}">
                <a16:creationId xmlns:a16="http://schemas.microsoft.com/office/drawing/2014/main" id="{6C7D7916-BACD-8774-45FC-545E5154A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830" y="2067343"/>
            <a:ext cx="8926171" cy="4525006"/>
          </a:xfrm>
          <a:prstGeom prst="rect">
            <a:avLst/>
          </a:prstGeom>
        </p:spPr>
      </p:pic>
      <p:pic>
        <p:nvPicPr>
          <p:cNvPr id="11" name="Shape 868" descr="3.jpg">
            <a:extLst>
              <a:ext uri="{FF2B5EF4-FFF2-40B4-BE49-F238E27FC236}">
                <a16:creationId xmlns:a16="http://schemas.microsoft.com/office/drawing/2014/main" id="{E7ACC01E-4406-6194-0211-8F3B09B4F0D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Título 1">
            <a:extLst>
              <a:ext uri="{FF2B5EF4-FFF2-40B4-BE49-F238E27FC236}">
                <a16:creationId xmlns:a16="http://schemas.microsoft.com/office/drawing/2014/main" id="{61CCB125-1AE7-E0B7-BC3F-C2EA3DD290A9}"/>
              </a:ext>
            </a:extLst>
          </p:cNvPr>
          <p:cNvSpPr txBox="1">
            <a:spLocks/>
          </p:cNvSpPr>
          <p:nvPr/>
        </p:nvSpPr>
        <p:spPr>
          <a:xfrm>
            <a:off x="2916702" y="518522"/>
            <a:ext cx="6358597" cy="731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742950">
              <a:defRPr/>
            </a:pPr>
            <a:r>
              <a:rPr lang="es-AR" sz="2925" dirty="0">
                <a:solidFill>
                  <a:srgbClr val="7030A0"/>
                </a:solidFill>
                <a:latin typeface="Trebuchet MS" panose="020B0603020202020204"/>
              </a:rPr>
              <a:t>Exigencias</a:t>
            </a:r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9E1FCE49-B5F5-76EF-548C-DB09C71AF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576" y="1403366"/>
            <a:ext cx="2476846" cy="466790"/>
          </a:xfrm>
          <a:prstGeom prst="rect">
            <a:avLst/>
          </a:prstGeom>
        </p:spPr>
      </p:pic>
      <p:grpSp>
        <p:nvGrpSpPr>
          <p:cNvPr id="48" name="Grupo 47">
            <a:extLst>
              <a:ext uri="{FF2B5EF4-FFF2-40B4-BE49-F238E27FC236}">
                <a16:creationId xmlns:a16="http://schemas.microsoft.com/office/drawing/2014/main" id="{115C53D2-9BBE-360E-68E6-2D714C949A94}"/>
              </a:ext>
            </a:extLst>
          </p:cNvPr>
          <p:cNvGrpSpPr/>
          <p:nvPr/>
        </p:nvGrpSpPr>
        <p:grpSpPr>
          <a:xfrm>
            <a:off x="1591275" y="1147794"/>
            <a:ext cx="2284293" cy="744159"/>
            <a:chOff x="0" y="2251389"/>
            <a:chExt cx="1511989" cy="915888"/>
          </a:xfrm>
        </p:grpSpPr>
        <p:sp>
          <p:nvSpPr>
            <p:cNvPr id="49" name="Rectángulo: esquinas redondeadas 48">
              <a:extLst>
                <a:ext uri="{FF2B5EF4-FFF2-40B4-BE49-F238E27FC236}">
                  <a16:creationId xmlns:a16="http://schemas.microsoft.com/office/drawing/2014/main" id="{C69B122F-AC9A-A9D0-11CA-A422406993DC}"/>
                </a:ext>
              </a:extLst>
            </p:cNvPr>
            <p:cNvSpPr/>
            <p:nvPr/>
          </p:nvSpPr>
          <p:spPr>
            <a:xfrm>
              <a:off x="0" y="2251389"/>
              <a:ext cx="1511989" cy="915888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AR" sz="1300"/>
            </a:p>
          </p:txBody>
        </p:sp>
        <p:sp>
          <p:nvSpPr>
            <p:cNvPr id="50" name="Rectángulo: esquinas redondeadas 4">
              <a:extLst>
                <a:ext uri="{FF2B5EF4-FFF2-40B4-BE49-F238E27FC236}">
                  <a16:creationId xmlns:a16="http://schemas.microsoft.com/office/drawing/2014/main" id="{5B36FE11-EF05-CE62-D90D-C4FABE2AAE0A}"/>
                </a:ext>
              </a:extLst>
            </p:cNvPr>
            <p:cNvSpPr txBox="1"/>
            <p:nvPr/>
          </p:nvSpPr>
          <p:spPr>
            <a:xfrm>
              <a:off x="26825" y="2278214"/>
              <a:ext cx="1458339" cy="8622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478" tIns="15478" rIns="15478" bIns="15478" numCol="1" spcCol="1270" anchor="ctr" anchorCtr="0">
              <a:noAutofit/>
            </a:bodyPr>
            <a:lstStyle/>
            <a:p>
              <a:pPr algn="ctr" defTabSz="108346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38" b="1" i="1" dirty="0">
                  <a:solidFill>
                    <a:schemeClr val="bg2">
                      <a:lumMod val="10000"/>
                    </a:schemeClr>
                  </a:solidFill>
                </a:rPr>
                <a:t>CUMPLIDO!!!</a:t>
              </a:r>
              <a:endParaRPr lang="es-AR" sz="2438" b="1" i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" name="Shape 40">
            <a:extLst>
              <a:ext uri="{FF2B5EF4-FFF2-40B4-BE49-F238E27FC236}">
                <a16:creationId xmlns:a16="http://schemas.microsoft.com/office/drawing/2014/main" id="{B93876B5-7F35-97E0-5BB8-580838AB35DE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3" name="Shape 41">
              <a:extLst>
                <a:ext uri="{FF2B5EF4-FFF2-40B4-BE49-F238E27FC236}">
                  <a16:creationId xmlns:a16="http://schemas.microsoft.com/office/drawing/2014/main" id="{86F92E21-75E4-779E-5862-1786B46032C6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" name="Shape 42">
              <a:extLst>
                <a:ext uri="{FF2B5EF4-FFF2-40B4-BE49-F238E27FC236}">
                  <a16:creationId xmlns:a16="http://schemas.microsoft.com/office/drawing/2014/main" id="{4FD59427-3F21-EEE9-5E36-32B93E46DE62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" name="Shape 43">
              <a:extLst>
                <a:ext uri="{FF2B5EF4-FFF2-40B4-BE49-F238E27FC236}">
                  <a16:creationId xmlns:a16="http://schemas.microsoft.com/office/drawing/2014/main" id="{85A0D2A4-31EB-C494-5B59-D9353726C0E0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Shape 44">
              <a:extLst>
                <a:ext uri="{FF2B5EF4-FFF2-40B4-BE49-F238E27FC236}">
                  <a16:creationId xmlns:a16="http://schemas.microsoft.com/office/drawing/2014/main" id="{7DAC30F2-4F48-D4C8-8A37-44B7606C9713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Shape 45">
              <a:extLst>
                <a:ext uri="{FF2B5EF4-FFF2-40B4-BE49-F238E27FC236}">
                  <a16:creationId xmlns:a16="http://schemas.microsoft.com/office/drawing/2014/main" id="{832B1811-0408-0673-A05B-4A98B633B9BC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Shape 46">
              <a:extLst>
                <a:ext uri="{FF2B5EF4-FFF2-40B4-BE49-F238E27FC236}">
                  <a16:creationId xmlns:a16="http://schemas.microsoft.com/office/drawing/2014/main" id="{FF74B583-88A7-515E-CFF8-FD619E425B5E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Shape 47">
              <a:extLst>
                <a:ext uri="{FF2B5EF4-FFF2-40B4-BE49-F238E27FC236}">
                  <a16:creationId xmlns:a16="http://schemas.microsoft.com/office/drawing/2014/main" id="{49C5BF3E-8515-6290-269B-2FC501D2A9F0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Shape 48">
              <a:extLst>
                <a:ext uri="{FF2B5EF4-FFF2-40B4-BE49-F238E27FC236}">
                  <a16:creationId xmlns:a16="http://schemas.microsoft.com/office/drawing/2014/main" id="{8FE6BCAC-EEF6-081F-28C0-D33F11947B72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Shape 49">
              <a:extLst>
                <a:ext uri="{FF2B5EF4-FFF2-40B4-BE49-F238E27FC236}">
                  <a16:creationId xmlns:a16="http://schemas.microsoft.com/office/drawing/2014/main" id="{43B319EA-6FB6-9DA5-3309-382F1C733B0C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Shape 50">
              <a:extLst>
                <a:ext uri="{FF2B5EF4-FFF2-40B4-BE49-F238E27FC236}">
                  <a16:creationId xmlns:a16="http://schemas.microsoft.com/office/drawing/2014/main" id="{028F6175-2564-00B5-EC26-A56F723C5F73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Shape 51">
              <a:extLst>
                <a:ext uri="{FF2B5EF4-FFF2-40B4-BE49-F238E27FC236}">
                  <a16:creationId xmlns:a16="http://schemas.microsoft.com/office/drawing/2014/main" id="{12E6D91A-97D9-CB48-704D-CB05BB4A4342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Shape 52">
              <a:extLst>
                <a:ext uri="{FF2B5EF4-FFF2-40B4-BE49-F238E27FC236}">
                  <a16:creationId xmlns:a16="http://schemas.microsoft.com/office/drawing/2014/main" id="{26EC24E9-E2AA-DC88-5B60-228108BEB17B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Shape 53">
              <a:extLst>
                <a:ext uri="{FF2B5EF4-FFF2-40B4-BE49-F238E27FC236}">
                  <a16:creationId xmlns:a16="http://schemas.microsoft.com/office/drawing/2014/main" id="{9B62DE47-2D3D-09AE-7016-18DDA0F06720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Shape 54">
              <a:extLst>
                <a:ext uri="{FF2B5EF4-FFF2-40B4-BE49-F238E27FC236}">
                  <a16:creationId xmlns:a16="http://schemas.microsoft.com/office/drawing/2014/main" id="{53446515-C787-5CC0-7C51-0CFCA9251993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Shape 55">
              <a:extLst>
                <a:ext uri="{FF2B5EF4-FFF2-40B4-BE49-F238E27FC236}">
                  <a16:creationId xmlns:a16="http://schemas.microsoft.com/office/drawing/2014/main" id="{36E046C4-5EB6-B5B1-AE74-048008698B3B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Shape 56">
              <a:extLst>
                <a:ext uri="{FF2B5EF4-FFF2-40B4-BE49-F238E27FC236}">
                  <a16:creationId xmlns:a16="http://schemas.microsoft.com/office/drawing/2014/main" id="{9587F4DA-7E29-1FA5-E359-9ACBBEDC1109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Shape 57">
              <a:extLst>
                <a:ext uri="{FF2B5EF4-FFF2-40B4-BE49-F238E27FC236}">
                  <a16:creationId xmlns:a16="http://schemas.microsoft.com/office/drawing/2014/main" id="{DDCE208E-EA66-0E10-83E7-779E17797BF9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Shape 58">
              <a:extLst>
                <a:ext uri="{FF2B5EF4-FFF2-40B4-BE49-F238E27FC236}">
                  <a16:creationId xmlns:a16="http://schemas.microsoft.com/office/drawing/2014/main" id="{38BDF0EA-07F5-91AB-032C-DA560FF52CFD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Shape 59">
              <a:extLst>
                <a:ext uri="{FF2B5EF4-FFF2-40B4-BE49-F238E27FC236}">
                  <a16:creationId xmlns:a16="http://schemas.microsoft.com/office/drawing/2014/main" id="{2FCBB61D-4A73-2DC0-81C7-3B6F55E6BA8A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Shape 60">
              <a:extLst>
                <a:ext uri="{FF2B5EF4-FFF2-40B4-BE49-F238E27FC236}">
                  <a16:creationId xmlns:a16="http://schemas.microsoft.com/office/drawing/2014/main" id="{F0EBC235-BE57-5A31-1905-1F3D002C865D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Shape 61">
              <a:extLst>
                <a:ext uri="{FF2B5EF4-FFF2-40B4-BE49-F238E27FC236}">
                  <a16:creationId xmlns:a16="http://schemas.microsoft.com/office/drawing/2014/main" id="{FEBAF2F7-06B8-6039-F6AF-8FD2C7E3F6BE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Shape 62">
              <a:extLst>
                <a:ext uri="{FF2B5EF4-FFF2-40B4-BE49-F238E27FC236}">
                  <a16:creationId xmlns:a16="http://schemas.microsoft.com/office/drawing/2014/main" id="{5769BDE4-7B6E-23FA-51F8-C8EE0CC2ABC4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Shape 63">
              <a:extLst>
                <a:ext uri="{FF2B5EF4-FFF2-40B4-BE49-F238E27FC236}">
                  <a16:creationId xmlns:a16="http://schemas.microsoft.com/office/drawing/2014/main" id="{B5188180-C89C-F503-FA1A-7247CB6581A8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Shape 64">
              <a:extLst>
                <a:ext uri="{FF2B5EF4-FFF2-40B4-BE49-F238E27FC236}">
                  <a16:creationId xmlns:a16="http://schemas.microsoft.com/office/drawing/2014/main" id="{881B68E2-5434-7A9C-7BD8-7EB3C63D7535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Shape 65">
              <a:extLst>
                <a:ext uri="{FF2B5EF4-FFF2-40B4-BE49-F238E27FC236}">
                  <a16:creationId xmlns:a16="http://schemas.microsoft.com/office/drawing/2014/main" id="{DEDD542D-C96D-C0D7-62AA-880E93ACCB3F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Shape 66">
              <a:extLst>
                <a:ext uri="{FF2B5EF4-FFF2-40B4-BE49-F238E27FC236}">
                  <a16:creationId xmlns:a16="http://schemas.microsoft.com/office/drawing/2014/main" id="{8815AF2A-868E-F638-E599-2EBA49C39292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Shape 67">
              <a:extLst>
                <a:ext uri="{FF2B5EF4-FFF2-40B4-BE49-F238E27FC236}">
                  <a16:creationId xmlns:a16="http://schemas.microsoft.com/office/drawing/2014/main" id="{1670E3D8-E450-3B67-EF0F-156915EF2B2B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Shape 68">
              <a:extLst>
                <a:ext uri="{FF2B5EF4-FFF2-40B4-BE49-F238E27FC236}">
                  <a16:creationId xmlns:a16="http://schemas.microsoft.com/office/drawing/2014/main" id="{CCD36CFB-C494-503B-9E77-CFB40BDEEC0C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Shape 69">
              <a:extLst>
                <a:ext uri="{FF2B5EF4-FFF2-40B4-BE49-F238E27FC236}">
                  <a16:creationId xmlns:a16="http://schemas.microsoft.com/office/drawing/2014/main" id="{2B5BA70C-6DDC-30CA-5B62-DEB8C5962D57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0" name="Marcador de número de diapositiva 34">
            <a:extLst>
              <a:ext uri="{FF2B5EF4-FFF2-40B4-BE49-F238E27FC236}">
                <a16:creationId xmlns:a16="http://schemas.microsoft.com/office/drawing/2014/main" id="{C821D092-6AAE-2ECC-4CE2-62654A8C9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55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11625205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27">
            <a:extLst>
              <a:ext uri="{FF2B5EF4-FFF2-40B4-BE49-F238E27FC236}">
                <a16:creationId xmlns:a16="http://schemas.microsoft.com/office/drawing/2014/main" id="{08CFDCB4-0560-0B6D-60D3-8093F690028F}"/>
              </a:ext>
            </a:extLst>
          </p:cNvPr>
          <p:cNvSpPr txBox="1"/>
          <p:nvPr/>
        </p:nvSpPr>
        <p:spPr>
          <a:xfrm>
            <a:off x="4075269" y="4209809"/>
            <a:ext cx="1219618" cy="641904"/>
          </a:xfrm>
          <a:prstGeom prst="rect">
            <a:avLst/>
          </a:prstGeom>
          <a:noFill/>
          <a:ln>
            <a:noFill/>
          </a:ln>
        </p:spPr>
        <p:txBody>
          <a:bodyPr lIns="81900" tIns="40939" rIns="81900" bIns="40939" anchor="t" anchorCtr="0">
            <a:noAutofit/>
          </a:bodyPr>
          <a:lstStyle/>
          <a:p>
            <a:pPr defTabSz="842506">
              <a:buClr>
                <a:srgbClr val="1F497D"/>
              </a:buClr>
              <a:buSzPct val="100000"/>
              <a:defRPr/>
            </a:pPr>
            <a:r>
              <a:rPr lang="es-ES" sz="1788" b="1" dirty="0">
                <a:solidFill>
                  <a:srgbClr val="00B0F0"/>
                </a:solidFill>
                <a:latin typeface="Algerian" panose="04020705040A02060702" pitchFamily="82" charset="0"/>
              </a:rPr>
              <a:t>2023</a:t>
            </a:r>
          </a:p>
        </p:txBody>
      </p:sp>
      <p:sp>
        <p:nvSpPr>
          <p:cNvPr id="4" name="Shape 127">
            <a:extLst>
              <a:ext uri="{FF2B5EF4-FFF2-40B4-BE49-F238E27FC236}">
                <a16:creationId xmlns:a16="http://schemas.microsoft.com/office/drawing/2014/main" id="{C1DAC1E8-0F22-61E7-EF45-2DFD10E6EF03}"/>
              </a:ext>
            </a:extLst>
          </p:cNvPr>
          <p:cNvSpPr txBox="1"/>
          <p:nvPr/>
        </p:nvSpPr>
        <p:spPr>
          <a:xfrm>
            <a:off x="6654910" y="3521127"/>
            <a:ext cx="1725750" cy="641904"/>
          </a:xfrm>
          <a:prstGeom prst="rect">
            <a:avLst/>
          </a:prstGeom>
          <a:noFill/>
          <a:ln>
            <a:noFill/>
          </a:ln>
        </p:spPr>
        <p:txBody>
          <a:bodyPr lIns="81900" tIns="40939" rIns="81900" bIns="40939" anchor="t" anchorCtr="0">
            <a:noAutofit/>
          </a:bodyPr>
          <a:lstStyle/>
          <a:p>
            <a:pPr algn="ctr" defTabSz="842506">
              <a:buClr>
                <a:srgbClr val="1F497D"/>
              </a:buClr>
              <a:buSzPct val="100000"/>
              <a:defRPr/>
            </a:pPr>
            <a:r>
              <a:rPr lang="es-ES" sz="1788" b="1" dirty="0">
                <a:solidFill>
                  <a:schemeClr val="accent5">
                    <a:lumMod val="50000"/>
                  </a:schemeClr>
                </a:solidFill>
              </a:rPr>
              <a:t>1er Intercambio s/2023</a:t>
            </a:r>
          </a:p>
        </p:txBody>
      </p:sp>
      <p:sp>
        <p:nvSpPr>
          <p:cNvPr id="6" name="Shape 127">
            <a:extLst>
              <a:ext uri="{FF2B5EF4-FFF2-40B4-BE49-F238E27FC236}">
                <a16:creationId xmlns:a16="http://schemas.microsoft.com/office/drawing/2014/main" id="{1E81B956-1D88-7DF5-76BA-07B6FEE99FC3}"/>
              </a:ext>
            </a:extLst>
          </p:cNvPr>
          <p:cNvSpPr txBox="1"/>
          <p:nvPr/>
        </p:nvSpPr>
        <p:spPr>
          <a:xfrm>
            <a:off x="2031770" y="4133264"/>
            <a:ext cx="1311578" cy="385142"/>
          </a:xfrm>
          <a:prstGeom prst="rect">
            <a:avLst/>
          </a:prstGeom>
          <a:noFill/>
          <a:ln>
            <a:noFill/>
          </a:ln>
        </p:spPr>
        <p:txBody>
          <a:bodyPr lIns="81900" tIns="40939" rIns="81900" bIns="40939" anchor="t" anchorCtr="0">
            <a:noAutofit/>
          </a:bodyPr>
          <a:lstStyle/>
          <a:p>
            <a:pPr algn="ctr" defTabSz="842506">
              <a:buClr>
                <a:srgbClr val="1F497D"/>
              </a:buClr>
              <a:buSzPct val="100000"/>
              <a:defRPr/>
            </a:pPr>
            <a:r>
              <a:rPr lang="es-ES" sz="1788" b="1" dirty="0">
                <a:solidFill>
                  <a:srgbClr val="1F497D"/>
                </a:solidFill>
              </a:rPr>
              <a:t>05/12/22</a:t>
            </a:r>
          </a:p>
          <a:p>
            <a:pPr algn="ctr" defTabSz="842506">
              <a:buClr>
                <a:srgbClr val="1F497D"/>
              </a:buClr>
              <a:buSzPct val="100000"/>
              <a:defRPr/>
            </a:pPr>
            <a:endParaRPr lang="es-ES" sz="1788" b="1" dirty="0">
              <a:solidFill>
                <a:srgbClr val="1F497D"/>
              </a:solidFill>
            </a:endParaRPr>
          </a:p>
        </p:txBody>
      </p:sp>
      <p:sp>
        <p:nvSpPr>
          <p:cNvPr id="7" name="Shape 127">
            <a:extLst>
              <a:ext uri="{FF2B5EF4-FFF2-40B4-BE49-F238E27FC236}">
                <a16:creationId xmlns:a16="http://schemas.microsoft.com/office/drawing/2014/main" id="{85FFFA56-6DF8-B729-9065-D555B21765EC}"/>
              </a:ext>
            </a:extLst>
          </p:cNvPr>
          <p:cNvSpPr txBox="1"/>
          <p:nvPr/>
        </p:nvSpPr>
        <p:spPr>
          <a:xfrm>
            <a:off x="2728528" y="4781195"/>
            <a:ext cx="994498" cy="385142"/>
          </a:xfrm>
          <a:prstGeom prst="rect">
            <a:avLst/>
          </a:prstGeom>
          <a:noFill/>
          <a:ln>
            <a:noFill/>
          </a:ln>
        </p:spPr>
        <p:txBody>
          <a:bodyPr lIns="81900" tIns="40939" rIns="81900" bIns="40939" anchor="t" anchorCtr="0">
            <a:noAutofit/>
          </a:bodyPr>
          <a:lstStyle/>
          <a:p>
            <a:pPr algn="ctr" defTabSz="842506">
              <a:buClr>
                <a:srgbClr val="1F497D"/>
              </a:buClr>
              <a:buSzPct val="100000"/>
              <a:defRPr/>
            </a:pPr>
            <a:r>
              <a:rPr lang="es-ES" sz="1625" b="1" dirty="0">
                <a:solidFill>
                  <a:srgbClr val="FF0000"/>
                </a:solidFill>
              </a:rPr>
              <a:t>1/1/23</a:t>
            </a:r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99179D1D-6173-969E-38BC-EF2DB4A177C5}"/>
              </a:ext>
            </a:extLst>
          </p:cNvPr>
          <p:cNvSpPr txBox="1"/>
          <p:nvPr/>
        </p:nvSpPr>
        <p:spPr>
          <a:xfrm>
            <a:off x="5098511" y="4788612"/>
            <a:ext cx="994498" cy="385142"/>
          </a:xfrm>
          <a:prstGeom prst="rect">
            <a:avLst/>
          </a:prstGeom>
          <a:noFill/>
          <a:ln>
            <a:noFill/>
          </a:ln>
        </p:spPr>
        <p:txBody>
          <a:bodyPr lIns="81900" tIns="40939" rIns="81900" bIns="40939" anchor="t" anchorCtr="0">
            <a:noAutofit/>
          </a:bodyPr>
          <a:lstStyle/>
          <a:p>
            <a:pPr algn="ctr" defTabSz="842506">
              <a:buClr>
                <a:srgbClr val="1F497D"/>
              </a:buClr>
              <a:buSzPct val="100000"/>
              <a:defRPr/>
            </a:pPr>
            <a:r>
              <a:rPr lang="es-ES" sz="1625" b="1" dirty="0">
                <a:solidFill>
                  <a:srgbClr val="FF0000"/>
                </a:solidFill>
              </a:rPr>
              <a:t>31/12/23</a:t>
            </a:r>
          </a:p>
        </p:txBody>
      </p:sp>
      <p:sp>
        <p:nvSpPr>
          <p:cNvPr id="10" name="Shape 127">
            <a:extLst>
              <a:ext uri="{FF2B5EF4-FFF2-40B4-BE49-F238E27FC236}">
                <a16:creationId xmlns:a16="http://schemas.microsoft.com/office/drawing/2014/main" id="{4EC29DB1-4700-1E62-7CAE-5E4CC53B2C88}"/>
              </a:ext>
            </a:extLst>
          </p:cNvPr>
          <p:cNvSpPr txBox="1"/>
          <p:nvPr/>
        </p:nvSpPr>
        <p:spPr>
          <a:xfrm>
            <a:off x="7076749" y="4757974"/>
            <a:ext cx="994498" cy="385142"/>
          </a:xfrm>
          <a:prstGeom prst="rect">
            <a:avLst/>
          </a:prstGeom>
          <a:noFill/>
          <a:ln>
            <a:noFill/>
          </a:ln>
        </p:spPr>
        <p:txBody>
          <a:bodyPr lIns="81900" tIns="40939" rIns="81900" bIns="40939" anchor="t" anchorCtr="0">
            <a:noAutofit/>
          </a:bodyPr>
          <a:lstStyle/>
          <a:p>
            <a:pPr algn="ctr" defTabSz="842506">
              <a:buClr>
                <a:srgbClr val="1F497D"/>
              </a:buClr>
              <a:buSzPct val="100000"/>
              <a:defRPr/>
            </a:pPr>
            <a:r>
              <a:rPr lang="es-ES" sz="1625" b="1" dirty="0">
                <a:solidFill>
                  <a:srgbClr val="FF0000"/>
                </a:solidFill>
              </a:rPr>
              <a:t>9/24</a:t>
            </a:r>
          </a:p>
        </p:txBody>
      </p:sp>
      <p:sp>
        <p:nvSpPr>
          <p:cNvPr id="11" name="Shape 127">
            <a:extLst>
              <a:ext uri="{FF2B5EF4-FFF2-40B4-BE49-F238E27FC236}">
                <a16:creationId xmlns:a16="http://schemas.microsoft.com/office/drawing/2014/main" id="{4692BAE3-76BD-A775-5D5F-FC99F21B82D5}"/>
              </a:ext>
            </a:extLst>
          </p:cNvPr>
          <p:cNvSpPr txBox="1"/>
          <p:nvPr/>
        </p:nvSpPr>
        <p:spPr>
          <a:xfrm>
            <a:off x="9002461" y="4757974"/>
            <a:ext cx="994498" cy="385142"/>
          </a:xfrm>
          <a:prstGeom prst="rect">
            <a:avLst/>
          </a:prstGeom>
          <a:noFill/>
          <a:ln>
            <a:noFill/>
          </a:ln>
        </p:spPr>
        <p:txBody>
          <a:bodyPr lIns="81900" tIns="40939" rIns="81900" bIns="40939" anchor="t" anchorCtr="0">
            <a:noAutofit/>
          </a:bodyPr>
          <a:lstStyle/>
          <a:p>
            <a:pPr algn="ctr" defTabSz="842506">
              <a:buClr>
                <a:srgbClr val="1F497D"/>
              </a:buClr>
              <a:buSzPct val="100000"/>
              <a:defRPr/>
            </a:pPr>
            <a:r>
              <a:rPr lang="es-ES" sz="1625" b="1" dirty="0">
                <a:solidFill>
                  <a:srgbClr val="FF0000"/>
                </a:solidFill>
              </a:rPr>
              <a:t>9/25</a:t>
            </a:r>
          </a:p>
        </p:txBody>
      </p:sp>
      <p:cxnSp>
        <p:nvCxnSpPr>
          <p:cNvPr id="13" name="17 Conector recto">
            <a:extLst>
              <a:ext uri="{FF2B5EF4-FFF2-40B4-BE49-F238E27FC236}">
                <a16:creationId xmlns:a16="http://schemas.microsoft.com/office/drawing/2014/main" id="{34225693-ACBD-2FE2-9052-4C1093FF9546}"/>
              </a:ext>
            </a:extLst>
          </p:cNvPr>
          <p:cNvCxnSpPr/>
          <p:nvPr/>
        </p:nvCxnSpPr>
        <p:spPr>
          <a:xfrm>
            <a:off x="2647611" y="4501213"/>
            <a:ext cx="0" cy="256761"/>
          </a:xfrm>
          <a:prstGeom prst="line">
            <a:avLst/>
          </a:prstGeom>
          <a:noFill/>
          <a:ln w="60325" cap="flat" cmpd="sng" algn="ctr">
            <a:solidFill>
              <a:srgbClr val="50AF21"/>
            </a:solidFill>
            <a:prstDash val="solid"/>
          </a:ln>
          <a:effectLst/>
        </p:spPr>
      </p:cxnSp>
      <p:cxnSp>
        <p:nvCxnSpPr>
          <p:cNvPr id="15" name="20 Conector recto">
            <a:extLst>
              <a:ext uri="{FF2B5EF4-FFF2-40B4-BE49-F238E27FC236}">
                <a16:creationId xmlns:a16="http://schemas.microsoft.com/office/drawing/2014/main" id="{A492FAF6-F3D8-F6D9-A2B0-20A6B5526230}"/>
              </a:ext>
            </a:extLst>
          </p:cNvPr>
          <p:cNvCxnSpPr/>
          <p:nvPr/>
        </p:nvCxnSpPr>
        <p:spPr>
          <a:xfrm>
            <a:off x="3192121" y="4363762"/>
            <a:ext cx="0" cy="417191"/>
          </a:xfrm>
          <a:prstGeom prst="line">
            <a:avLst/>
          </a:prstGeom>
          <a:noFill/>
          <a:ln w="60325" cap="flat" cmpd="sng" algn="ctr">
            <a:solidFill>
              <a:srgbClr val="50AF21"/>
            </a:solidFill>
            <a:prstDash val="solid"/>
          </a:ln>
          <a:effectLst/>
        </p:spPr>
      </p:cxnSp>
      <p:cxnSp>
        <p:nvCxnSpPr>
          <p:cNvPr id="18" name="23 Conector recto">
            <a:extLst>
              <a:ext uri="{FF2B5EF4-FFF2-40B4-BE49-F238E27FC236}">
                <a16:creationId xmlns:a16="http://schemas.microsoft.com/office/drawing/2014/main" id="{08A68D81-5BE5-4884-695A-D03501B79A79}"/>
              </a:ext>
            </a:extLst>
          </p:cNvPr>
          <p:cNvCxnSpPr/>
          <p:nvPr/>
        </p:nvCxnSpPr>
        <p:spPr>
          <a:xfrm>
            <a:off x="7557723" y="4501213"/>
            <a:ext cx="0" cy="256761"/>
          </a:xfrm>
          <a:prstGeom prst="line">
            <a:avLst/>
          </a:prstGeom>
          <a:noFill/>
          <a:ln w="60325" cap="flat" cmpd="sng" algn="ctr">
            <a:solidFill>
              <a:srgbClr val="50AF21"/>
            </a:solidFill>
            <a:prstDash val="solid"/>
          </a:ln>
          <a:effectLst/>
        </p:spPr>
      </p:cxnSp>
      <p:cxnSp>
        <p:nvCxnSpPr>
          <p:cNvPr id="19" name="10 Conector recto">
            <a:extLst>
              <a:ext uri="{FF2B5EF4-FFF2-40B4-BE49-F238E27FC236}">
                <a16:creationId xmlns:a16="http://schemas.microsoft.com/office/drawing/2014/main" id="{7FB015C1-94C7-D4A1-B816-28D8D1E2F7ED}"/>
              </a:ext>
            </a:extLst>
          </p:cNvPr>
          <p:cNvCxnSpPr/>
          <p:nvPr/>
        </p:nvCxnSpPr>
        <p:spPr>
          <a:xfrm>
            <a:off x="2647611" y="4629593"/>
            <a:ext cx="7317706" cy="0"/>
          </a:xfrm>
          <a:prstGeom prst="line">
            <a:avLst/>
          </a:prstGeom>
          <a:ln w="60325">
            <a:solidFill>
              <a:srgbClr val="50AF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D6BC3D8-B5F1-1C76-3112-4C1A98CB999A}"/>
              </a:ext>
            </a:extLst>
          </p:cNvPr>
          <p:cNvSpPr/>
          <p:nvPr/>
        </p:nvSpPr>
        <p:spPr>
          <a:xfrm>
            <a:off x="1801698" y="2090543"/>
            <a:ext cx="8685622" cy="1233143"/>
          </a:xfrm>
          <a:prstGeom prst="rect">
            <a:avLst/>
          </a:prstGeom>
          <a:solidFill>
            <a:schemeClr val="accent5"/>
          </a:solidFill>
          <a:ln w="3492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788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1 de Enero del año calendario a la fecha de notificación por escrito de</a:t>
            </a:r>
          </a:p>
          <a:p>
            <a:pPr algn="ctr"/>
            <a:r>
              <a:rPr lang="es-ES" sz="1788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Argentina a Estados Unidos, confirmando la finalización de los procedimientos internos necesarios de Argentina para la entrada en vigor de este acuerdo.</a:t>
            </a:r>
            <a:endParaRPr lang="es-AR" sz="1788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1" name="20 Conector recto">
            <a:extLst>
              <a:ext uri="{FF2B5EF4-FFF2-40B4-BE49-F238E27FC236}">
                <a16:creationId xmlns:a16="http://schemas.microsoft.com/office/drawing/2014/main" id="{B5569ACA-DAFE-8015-C365-65739378D55E}"/>
              </a:ext>
            </a:extLst>
          </p:cNvPr>
          <p:cNvCxnSpPr/>
          <p:nvPr/>
        </p:nvCxnSpPr>
        <p:spPr>
          <a:xfrm>
            <a:off x="5590753" y="4372695"/>
            <a:ext cx="0" cy="417191"/>
          </a:xfrm>
          <a:prstGeom prst="line">
            <a:avLst/>
          </a:prstGeom>
          <a:noFill/>
          <a:ln w="60325" cap="flat" cmpd="sng" algn="ctr">
            <a:solidFill>
              <a:srgbClr val="50AF21"/>
            </a:solidFill>
            <a:prstDash val="solid"/>
          </a:ln>
          <a:effectLst/>
        </p:spPr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BC5DF961-7831-F61A-D8D5-437DCE235C16}"/>
              </a:ext>
            </a:extLst>
          </p:cNvPr>
          <p:cNvCxnSpPr>
            <a:cxnSpLocks/>
          </p:cNvCxnSpPr>
          <p:nvPr/>
        </p:nvCxnSpPr>
        <p:spPr>
          <a:xfrm>
            <a:off x="3225779" y="4553740"/>
            <a:ext cx="2325585" cy="0"/>
          </a:xfrm>
          <a:prstGeom prst="line">
            <a:avLst/>
          </a:prstGeom>
          <a:ln w="79375">
            <a:solidFill>
              <a:srgbClr val="A117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3 Conector recto">
            <a:extLst>
              <a:ext uri="{FF2B5EF4-FFF2-40B4-BE49-F238E27FC236}">
                <a16:creationId xmlns:a16="http://schemas.microsoft.com/office/drawing/2014/main" id="{06A85E27-E65D-5389-8436-756C55AB76AE}"/>
              </a:ext>
            </a:extLst>
          </p:cNvPr>
          <p:cNvCxnSpPr/>
          <p:nvPr/>
        </p:nvCxnSpPr>
        <p:spPr>
          <a:xfrm>
            <a:off x="9535089" y="4517806"/>
            <a:ext cx="0" cy="256761"/>
          </a:xfrm>
          <a:prstGeom prst="line">
            <a:avLst/>
          </a:prstGeom>
          <a:noFill/>
          <a:ln w="60325" cap="flat" cmpd="sng" algn="ctr">
            <a:solidFill>
              <a:srgbClr val="50AF21"/>
            </a:solidFill>
            <a:prstDash val="solid"/>
          </a:ln>
          <a:effectLst/>
        </p:spPr>
      </p:cxnSp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E5E58C31-50F9-E751-1463-3C57CD23F02D}"/>
              </a:ext>
            </a:extLst>
          </p:cNvPr>
          <p:cNvSpPr/>
          <p:nvPr/>
        </p:nvSpPr>
        <p:spPr>
          <a:xfrm>
            <a:off x="2551946" y="4833827"/>
            <a:ext cx="191330" cy="3851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00"/>
          </a:p>
        </p:txBody>
      </p:sp>
      <p:sp>
        <p:nvSpPr>
          <p:cNvPr id="8" name="Shape 127">
            <a:extLst>
              <a:ext uri="{FF2B5EF4-FFF2-40B4-BE49-F238E27FC236}">
                <a16:creationId xmlns:a16="http://schemas.microsoft.com/office/drawing/2014/main" id="{6C790FC5-05DB-2C6D-9A3A-2AA4C7724D33}"/>
              </a:ext>
            </a:extLst>
          </p:cNvPr>
          <p:cNvSpPr txBox="1"/>
          <p:nvPr/>
        </p:nvSpPr>
        <p:spPr>
          <a:xfrm>
            <a:off x="1840486" y="5439243"/>
            <a:ext cx="1614250" cy="833556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lIns="100800" tIns="50386" rIns="100800" bIns="50386" anchor="t" anchorCtr="0">
            <a:noAutofit/>
          </a:bodyPr>
          <a:lstStyle/>
          <a:p>
            <a:pPr algn="ctr" defTabSz="1036930">
              <a:buClr>
                <a:srgbClr val="1F497D"/>
              </a:buClr>
              <a:buSzPct val="100000"/>
              <a:defRPr/>
            </a:pPr>
            <a:r>
              <a:rPr lang="es-ES" sz="2400" b="1" i="1" dirty="0">
                <a:solidFill>
                  <a:srgbClr val="1F497D"/>
                </a:solidFill>
              </a:rPr>
              <a:t>Firma del acuerdo</a:t>
            </a:r>
            <a:endParaRPr lang="es-ES" sz="2400" b="1" i="1" kern="0" dirty="0">
              <a:solidFill>
                <a:srgbClr val="1F497D"/>
              </a:solidFill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659D20C5-8886-055E-C55A-F58346DFB46D}"/>
              </a:ext>
            </a:extLst>
          </p:cNvPr>
          <p:cNvSpPr txBox="1">
            <a:spLocks/>
          </p:cNvSpPr>
          <p:nvPr/>
        </p:nvSpPr>
        <p:spPr>
          <a:xfrm>
            <a:off x="2916702" y="518522"/>
            <a:ext cx="6358597" cy="731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742950">
              <a:defRPr/>
            </a:pPr>
            <a:r>
              <a:rPr lang="es-AR" sz="2925" dirty="0">
                <a:solidFill>
                  <a:srgbClr val="7030A0"/>
                </a:solidFill>
                <a:latin typeface="Trebuchet MS" panose="020B0603020202020204"/>
              </a:rPr>
              <a:t>Vigencia</a:t>
            </a:r>
          </a:p>
        </p:txBody>
      </p:sp>
      <p:pic>
        <p:nvPicPr>
          <p:cNvPr id="17" name="Shape 868" descr="3.jpg">
            <a:extLst>
              <a:ext uri="{FF2B5EF4-FFF2-40B4-BE49-F238E27FC236}">
                <a16:creationId xmlns:a16="http://schemas.microsoft.com/office/drawing/2014/main" id="{1382EDAD-7F07-43D2-43AE-2548DC6AFC4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82917"/>
          <a:stretch/>
        </p:blipFill>
        <p:spPr>
          <a:xfrm>
            <a:off x="0" y="2328"/>
            <a:ext cx="896549" cy="133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Shape 40">
            <a:extLst>
              <a:ext uri="{FF2B5EF4-FFF2-40B4-BE49-F238E27FC236}">
                <a16:creationId xmlns:a16="http://schemas.microsoft.com/office/drawing/2014/main" id="{D756670E-B0FA-ECDE-851A-748FF56C8164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12" name="Shape 41">
              <a:extLst>
                <a:ext uri="{FF2B5EF4-FFF2-40B4-BE49-F238E27FC236}">
                  <a16:creationId xmlns:a16="http://schemas.microsoft.com/office/drawing/2014/main" id="{CC374A4C-2849-E73E-0EF4-C9833B0D5BF6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42">
              <a:extLst>
                <a:ext uri="{FF2B5EF4-FFF2-40B4-BE49-F238E27FC236}">
                  <a16:creationId xmlns:a16="http://schemas.microsoft.com/office/drawing/2014/main" id="{58299004-BA03-45E1-DC99-C127B545F345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Shape 43">
              <a:extLst>
                <a:ext uri="{FF2B5EF4-FFF2-40B4-BE49-F238E27FC236}">
                  <a16:creationId xmlns:a16="http://schemas.microsoft.com/office/drawing/2014/main" id="{78FB5A1A-D6FE-3597-4EE8-5893E3F3FA31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Shape 44">
              <a:extLst>
                <a:ext uri="{FF2B5EF4-FFF2-40B4-BE49-F238E27FC236}">
                  <a16:creationId xmlns:a16="http://schemas.microsoft.com/office/drawing/2014/main" id="{704769EE-AE03-42CA-85C7-0F5F3755FA68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Shape 45">
              <a:extLst>
                <a:ext uri="{FF2B5EF4-FFF2-40B4-BE49-F238E27FC236}">
                  <a16:creationId xmlns:a16="http://schemas.microsoft.com/office/drawing/2014/main" id="{2E7CFE5C-C927-18F7-3623-51FFE7123CFA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Shape 46">
              <a:extLst>
                <a:ext uri="{FF2B5EF4-FFF2-40B4-BE49-F238E27FC236}">
                  <a16:creationId xmlns:a16="http://schemas.microsoft.com/office/drawing/2014/main" id="{76B1DD78-EFB1-5F7F-3B65-78FFCD9892B4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Shape 47">
              <a:extLst>
                <a:ext uri="{FF2B5EF4-FFF2-40B4-BE49-F238E27FC236}">
                  <a16:creationId xmlns:a16="http://schemas.microsoft.com/office/drawing/2014/main" id="{3E8357A1-9872-A937-5EE4-91B3B4101807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Shape 48">
              <a:extLst>
                <a:ext uri="{FF2B5EF4-FFF2-40B4-BE49-F238E27FC236}">
                  <a16:creationId xmlns:a16="http://schemas.microsoft.com/office/drawing/2014/main" id="{94FECC95-655D-491F-D8DE-99913DDBE29E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Shape 49">
              <a:extLst>
                <a:ext uri="{FF2B5EF4-FFF2-40B4-BE49-F238E27FC236}">
                  <a16:creationId xmlns:a16="http://schemas.microsoft.com/office/drawing/2014/main" id="{566F557A-B14C-29EF-35D9-B84AA0768B09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Shape 50">
              <a:extLst>
                <a:ext uri="{FF2B5EF4-FFF2-40B4-BE49-F238E27FC236}">
                  <a16:creationId xmlns:a16="http://schemas.microsoft.com/office/drawing/2014/main" id="{476758D8-A901-DB60-0F07-1F278695FF5A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Shape 51">
              <a:extLst>
                <a:ext uri="{FF2B5EF4-FFF2-40B4-BE49-F238E27FC236}">
                  <a16:creationId xmlns:a16="http://schemas.microsoft.com/office/drawing/2014/main" id="{6EC7C50E-273D-3A6F-C429-9FBAFCFBF755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20" name="Shape 52">
              <a:extLst>
                <a:ext uri="{FF2B5EF4-FFF2-40B4-BE49-F238E27FC236}">
                  <a16:creationId xmlns:a16="http://schemas.microsoft.com/office/drawing/2014/main" id="{11228383-2753-8F76-8317-2FE9EE03F7E5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21" name="Shape 53">
              <a:extLst>
                <a:ext uri="{FF2B5EF4-FFF2-40B4-BE49-F238E27FC236}">
                  <a16:creationId xmlns:a16="http://schemas.microsoft.com/office/drawing/2014/main" id="{3578E6A6-8256-D1FA-28E0-633DD22C845F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23" name="Shape 54">
              <a:extLst>
                <a:ext uri="{FF2B5EF4-FFF2-40B4-BE49-F238E27FC236}">
                  <a16:creationId xmlns:a16="http://schemas.microsoft.com/office/drawing/2014/main" id="{8063AE5C-CB52-23AE-B8C3-3F9E14C73A06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24" name="Shape 55">
              <a:extLst>
                <a:ext uri="{FF2B5EF4-FFF2-40B4-BE49-F238E27FC236}">
                  <a16:creationId xmlns:a16="http://schemas.microsoft.com/office/drawing/2014/main" id="{1A901427-0CEB-14E4-C8D7-1421D24F84C4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25" name="Shape 56">
              <a:extLst>
                <a:ext uri="{FF2B5EF4-FFF2-40B4-BE49-F238E27FC236}">
                  <a16:creationId xmlns:a16="http://schemas.microsoft.com/office/drawing/2014/main" id="{CB7D259C-8CC3-43A6-1EB8-A9FEFD24CA6B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26" name="Shape 57">
              <a:extLst>
                <a:ext uri="{FF2B5EF4-FFF2-40B4-BE49-F238E27FC236}">
                  <a16:creationId xmlns:a16="http://schemas.microsoft.com/office/drawing/2014/main" id="{5D334DD9-644A-CABB-CDFD-E53FB29A34FB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27" name="Shape 58">
              <a:extLst>
                <a:ext uri="{FF2B5EF4-FFF2-40B4-BE49-F238E27FC236}">
                  <a16:creationId xmlns:a16="http://schemas.microsoft.com/office/drawing/2014/main" id="{F7561B67-970E-E416-41D1-1B7935BF5389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28" name="Shape 59">
              <a:extLst>
                <a:ext uri="{FF2B5EF4-FFF2-40B4-BE49-F238E27FC236}">
                  <a16:creationId xmlns:a16="http://schemas.microsoft.com/office/drawing/2014/main" id="{57F9F42F-225E-93E3-F491-CAEFD828E898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29" name="Shape 60">
              <a:extLst>
                <a:ext uri="{FF2B5EF4-FFF2-40B4-BE49-F238E27FC236}">
                  <a16:creationId xmlns:a16="http://schemas.microsoft.com/office/drawing/2014/main" id="{BC2B256E-9A80-6D5D-FAE7-4572FD7B8C10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30" name="Shape 61">
              <a:extLst>
                <a:ext uri="{FF2B5EF4-FFF2-40B4-BE49-F238E27FC236}">
                  <a16:creationId xmlns:a16="http://schemas.microsoft.com/office/drawing/2014/main" id="{C40ABF97-4592-4834-DDFB-1BE6958B82CA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31" name="Shape 62">
              <a:extLst>
                <a:ext uri="{FF2B5EF4-FFF2-40B4-BE49-F238E27FC236}">
                  <a16:creationId xmlns:a16="http://schemas.microsoft.com/office/drawing/2014/main" id="{1380CEF9-AFE1-F62C-2114-F2C8B1853556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32" name="Shape 63">
              <a:extLst>
                <a:ext uri="{FF2B5EF4-FFF2-40B4-BE49-F238E27FC236}">
                  <a16:creationId xmlns:a16="http://schemas.microsoft.com/office/drawing/2014/main" id="{3A7A4387-F370-C3A6-3283-20EAA0027957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33" name="Shape 64">
              <a:extLst>
                <a:ext uri="{FF2B5EF4-FFF2-40B4-BE49-F238E27FC236}">
                  <a16:creationId xmlns:a16="http://schemas.microsoft.com/office/drawing/2014/main" id="{52DD3B01-E879-5682-90FA-CAE688E5D0D8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34" name="Shape 65">
              <a:extLst>
                <a:ext uri="{FF2B5EF4-FFF2-40B4-BE49-F238E27FC236}">
                  <a16:creationId xmlns:a16="http://schemas.microsoft.com/office/drawing/2014/main" id="{7F086F3D-6DF4-9183-8F1F-BF7B3865DC96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35" name="Shape 66">
              <a:extLst>
                <a:ext uri="{FF2B5EF4-FFF2-40B4-BE49-F238E27FC236}">
                  <a16:creationId xmlns:a16="http://schemas.microsoft.com/office/drawing/2014/main" id="{678B5CFB-DEAA-5B27-5A64-2CAE196837B0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36" name="Shape 67">
              <a:extLst>
                <a:ext uri="{FF2B5EF4-FFF2-40B4-BE49-F238E27FC236}">
                  <a16:creationId xmlns:a16="http://schemas.microsoft.com/office/drawing/2014/main" id="{0BD35325-8108-9CBC-80F7-6524E324DECE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37" name="Shape 68">
              <a:extLst>
                <a:ext uri="{FF2B5EF4-FFF2-40B4-BE49-F238E27FC236}">
                  <a16:creationId xmlns:a16="http://schemas.microsoft.com/office/drawing/2014/main" id="{90D228DB-BC08-E36E-8F56-F1BF38DEAA89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38" name="Shape 69">
              <a:extLst>
                <a:ext uri="{FF2B5EF4-FFF2-40B4-BE49-F238E27FC236}">
                  <a16:creationId xmlns:a16="http://schemas.microsoft.com/office/drawing/2014/main" id="{502FF2AE-6E66-8B18-E033-D63EE3F050CD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139" name="Marcador de número de diapositiva 34">
            <a:extLst>
              <a:ext uri="{FF2B5EF4-FFF2-40B4-BE49-F238E27FC236}">
                <a16:creationId xmlns:a16="http://schemas.microsoft.com/office/drawing/2014/main" id="{A1855924-9AC1-1DCE-0DD4-9A553CBCB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56</a:t>
            </a:fld>
            <a:endParaRPr lang="es-AR" sz="1200" dirty="0"/>
          </a:p>
        </p:txBody>
      </p:sp>
      <p:sp>
        <p:nvSpPr>
          <p:cNvPr id="22" name="Shape 127">
            <a:extLst>
              <a:ext uri="{FF2B5EF4-FFF2-40B4-BE49-F238E27FC236}">
                <a16:creationId xmlns:a16="http://schemas.microsoft.com/office/drawing/2014/main" id="{0C575593-631A-29E6-E687-9721EAF27306}"/>
              </a:ext>
            </a:extLst>
          </p:cNvPr>
          <p:cNvSpPr txBox="1"/>
          <p:nvPr/>
        </p:nvSpPr>
        <p:spPr>
          <a:xfrm>
            <a:off x="8636835" y="3507353"/>
            <a:ext cx="1725750" cy="641904"/>
          </a:xfrm>
          <a:prstGeom prst="rect">
            <a:avLst/>
          </a:prstGeom>
          <a:noFill/>
          <a:ln>
            <a:noFill/>
          </a:ln>
        </p:spPr>
        <p:txBody>
          <a:bodyPr lIns="81900" tIns="40939" rIns="81900" bIns="40939" anchor="t" anchorCtr="0">
            <a:noAutofit/>
          </a:bodyPr>
          <a:lstStyle/>
          <a:p>
            <a:pPr algn="ctr" defTabSz="842506">
              <a:buClr>
                <a:srgbClr val="1F497D"/>
              </a:buClr>
              <a:buSzPct val="100000"/>
              <a:defRPr/>
            </a:pPr>
            <a:r>
              <a:rPr lang="es-ES" sz="1788" b="1" dirty="0">
                <a:solidFill>
                  <a:schemeClr val="accent5">
                    <a:lumMod val="50000"/>
                  </a:schemeClr>
                </a:solidFill>
              </a:rPr>
              <a:t>2do Intercambio s/2024</a:t>
            </a:r>
          </a:p>
        </p:txBody>
      </p:sp>
    </p:spTree>
    <p:extLst>
      <p:ext uri="{BB962C8B-B14F-4D97-AF65-F5344CB8AC3E}">
        <p14:creationId xmlns:p14="http://schemas.microsoft.com/office/powerpoint/2010/main" val="22865807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AF563AAB-9119-2D98-7562-CE9C894635C1}"/>
              </a:ext>
            </a:extLst>
          </p:cNvPr>
          <p:cNvSpPr txBox="1"/>
          <p:nvPr/>
        </p:nvSpPr>
        <p:spPr>
          <a:xfrm>
            <a:off x="1597754" y="2295984"/>
            <a:ext cx="1550250" cy="417487"/>
          </a:xfrm>
          <a:prstGeom prst="rect">
            <a:avLst/>
          </a:prstGeom>
          <a:solidFill>
            <a:srgbClr val="4BAF73">
              <a:lumMod val="20000"/>
              <a:lumOff val="80000"/>
            </a:srgbClr>
          </a:solidFill>
          <a:ln w="34925">
            <a:solidFill>
              <a:srgbClr val="E7E6E6">
                <a:lumMod val="25000"/>
              </a:srgbClr>
            </a:solidFill>
          </a:ln>
        </p:spPr>
        <p:txBody>
          <a:bodyPr wrap="square" rtlCol="0" anchor="ctr">
            <a:spAutoFit/>
          </a:bodyPr>
          <a:lstStyle/>
          <a:p>
            <a:pPr algn="ctr" defTabSz="742950">
              <a:defRPr/>
            </a:pPr>
            <a:r>
              <a:rPr lang="es-ES" sz="2113" dirty="0">
                <a:solidFill>
                  <a:srgbClr val="E7E6E6">
                    <a:lumMod val="50000"/>
                  </a:srgbClr>
                </a:solidFill>
                <a:latin typeface="Berlin Sans FB Demi" panose="020E0802020502020306" pitchFamily="34" charset="0"/>
              </a:rPr>
              <a:t>REPORTE:</a:t>
            </a:r>
            <a:endParaRPr lang="es-AR" sz="2113" dirty="0">
              <a:solidFill>
                <a:srgbClr val="E7E6E6">
                  <a:lumMod val="50000"/>
                </a:srgb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3B721DE-C746-6220-9FEE-80957A0D8756}"/>
              </a:ext>
            </a:extLst>
          </p:cNvPr>
          <p:cNvSpPr txBox="1"/>
          <p:nvPr/>
        </p:nvSpPr>
        <p:spPr>
          <a:xfrm>
            <a:off x="3411793" y="2255135"/>
            <a:ext cx="295583" cy="71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1475">
              <a:defRPr/>
            </a:pPr>
            <a:r>
              <a:rPr lang="es-ES" sz="4063" dirty="0">
                <a:solidFill>
                  <a:srgbClr val="5AA6C0">
                    <a:lumMod val="75000"/>
                  </a:srgbClr>
                </a:solidFill>
                <a:latin typeface="Berlin Sans FB Demi" panose="020E0802020502020306" pitchFamily="34" charset="0"/>
              </a:rPr>
              <a:t>1</a:t>
            </a:r>
            <a:endParaRPr lang="es-AR" sz="4063" dirty="0">
              <a:solidFill>
                <a:srgbClr val="5AA6C0">
                  <a:lumMod val="75000"/>
                </a:srgb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9E1E22E-72E6-C3A2-8D02-FB09281344BC}"/>
              </a:ext>
            </a:extLst>
          </p:cNvPr>
          <p:cNvSpPr txBox="1"/>
          <p:nvPr/>
        </p:nvSpPr>
        <p:spPr>
          <a:xfrm>
            <a:off x="3367859" y="3209794"/>
            <a:ext cx="295583" cy="71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1475">
              <a:defRPr/>
            </a:pPr>
            <a:r>
              <a:rPr lang="es-ES" sz="4063" dirty="0">
                <a:solidFill>
                  <a:srgbClr val="5AA6C0">
                    <a:lumMod val="75000"/>
                  </a:srgbClr>
                </a:solidFill>
                <a:latin typeface="Berlin Sans FB Demi" panose="020E0802020502020306" pitchFamily="34" charset="0"/>
              </a:rPr>
              <a:t>2</a:t>
            </a:r>
            <a:endParaRPr lang="es-AR" sz="4063" dirty="0">
              <a:solidFill>
                <a:srgbClr val="5AA6C0">
                  <a:lumMod val="75000"/>
                </a:srgb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2A8F107-01EC-887D-5B19-DA84AD80287A}"/>
              </a:ext>
            </a:extLst>
          </p:cNvPr>
          <p:cNvSpPr txBox="1"/>
          <p:nvPr/>
        </p:nvSpPr>
        <p:spPr>
          <a:xfrm>
            <a:off x="3375844" y="4120505"/>
            <a:ext cx="295583" cy="71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1475">
              <a:defRPr/>
            </a:pPr>
            <a:r>
              <a:rPr lang="es-ES" sz="4063" dirty="0">
                <a:solidFill>
                  <a:srgbClr val="5AA6C0">
                    <a:lumMod val="75000"/>
                  </a:srgbClr>
                </a:solidFill>
                <a:latin typeface="Berlin Sans FB Demi" panose="020E0802020502020306" pitchFamily="34" charset="0"/>
              </a:rPr>
              <a:t>3</a:t>
            </a:r>
            <a:endParaRPr lang="es-AR" sz="4063" dirty="0">
              <a:solidFill>
                <a:srgbClr val="5AA6C0">
                  <a:lumMod val="75000"/>
                </a:srgb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16FA0F4-E22B-2628-41B8-84F7AF7D5AC2}"/>
              </a:ext>
            </a:extLst>
          </p:cNvPr>
          <p:cNvSpPr txBox="1"/>
          <p:nvPr/>
        </p:nvSpPr>
        <p:spPr>
          <a:xfrm>
            <a:off x="3359868" y="5039210"/>
            <a:ext cx="295583" cy="71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71475">
              <a:defRPr/>
            </a:pPr>
            <a:r>
              <a:rPr lang="es-ES" sz="4063" dirty="0">
                <a:solidFill>
                  <a:srgbClr val="5AA6C0">
                    <a:lumMod val="75000"/>
                  </a:srgbClr>
                </a:solidFill>
                <a:latin typeface="Berlin Sans FB Demi" panose="020E0802020502020306" pitchFamily="34" charset="0"/>
              </a:rPr>
              <a:t>4</a:t>
            </a:r>
            <a:endParaRPr lang="es-AR" sz="4063" dirty="0">
              <a:solidFill>
                <a:srgbClr val="5AA6C0">
                  <a:lumMod val="75000"/>
                </a:srgb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3E7BD47B-1414-65BB-7F5E-AACE67F78ED7}"/>
              </a:ext>
            </a:extLst>
          </p:cNvPr>
          <p:cNvSpPr/>
          <p:nvPr/>
        </p:nvSpPr>
        <p:spPr>
          <a:xfrm>
            <a:off x="3722182" y="2246171"/>
            <a:ext cx="6262961" cy="731250"/>
          </a:xfrm>
          <a:prstGeom prst="roundRect">
            <a:avLst/>
          </a:prstGeom>
          <a:solidFill>
            <a:schemeClr val="accent4">
              <a:lumMod val="40000"/>
              <a:lumOff val="60000"/>
              <a:alpha val="90000"/>
            </a:scheme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/>
          <a:lstStyle/>
          <a:p>
            <a:pPr defTabSz="742950">
              <a:defRPr/>
            </a:pPr>
            <a:r>
              <a:rPr lang="es-ES" sz="1788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rebuchet MS" panose="020B0603020202020204"/>
              </a:rPr>
              <a:t>Nombre, dirección y Nro. de identificación fiscal de Residente Fiscal en Argentina, Titular de una cuenta.</a:t>
            </a:r>
            <a:endParaRPr lang="es-AR" sz="1788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8C645559-D6EB-2AC2-660B-366C796D84D4}"/>
              </a:ext>
            </a:extLst>
          </p:cNvPr>
          <p:cNvSpPr/>
          <p:nvPr/>
        </p:nvSpPr>
        <p:spPr>
          <a:xfrm>
            <a:off x="3710530" y="3178734"/>
            <a:ext cx="6262961" cy="731250"/>
          </a:xfrm>
          <a:prstGeom prst="roundRect">
            <a:avLst/>
          </a:prstGeom>
          <a:solidFill>
            <a:srgbClr val="92D050">
              <a:alpha val="90000"/>
            </a:srgb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anchor="ctr"/>
          <a:lstStyle/>
          <a:p>
            <a:pPr defTabSz="742950">
              <a:defRPr/>
            </a:pPr>
            <a:r>
              <a:rPr lang="es-ES" sz="1788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rebuchet MS" panose="020B0603020202020204"/>
              </a:rPr>
              <a:t>Número de Cuenta.</a:t>
            </a:r>
            <a:endParaRPr lang="es-AR" sz="1788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6CFFDF2F-FCEA-3D2A-E7C3-13DA66E27BD6}"/>
              </a:ext>
            </a:extLst>
          </p:cNvPr>
          <p:cNvSpPr/>
          <p:nvPr/>
        </p:nvSpPr>
        <p:spPr>
          <a:xfrm>
            <a:off x="3730172" y="4091565"/>
            <a:ext cx="6262961" cy="731250"/>
          </a:xfrm>
          <a:prstGeom prst="roundRect">
            <a:avLst/>
          </a:prstGeom>
          <a:solidFill>
            <a:schemeClr val="accent4">
              <a:lumMod val="40000"/>
              <a:lumOff val="60000"/>
              <a:alpha val="90000"/>
            </a:schemeClr>
          </a:solidFill>
          <a:ln w="25400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defTabSz="742950">
              <a:defRPr/>
            </a:pPr>
            <a:r>
              <a:rPr lang="es-ES" sz="1788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rebuchet MS" panose="020B0603020202020204"/>
              </a:rPr>
              <a:t>Identificación de la entidad financiera de Estados Unidos obligada a reportar.</a:t>
            </a:r>
            <a:endParaRPr lang="es-AR" sz="1788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60438E36-F292-F4D6-9F7D-45E17F41FEB6}"/>
              </a:ext>
            </a:extLst>
          </p:cNvPr>
          <p:cNvSpPr/>
          <p:nvPr/>
        </p:nvSpPr>
        <p:spPr>
          <a:xfrm>
            <a:off x="3734164" y="5022251"/>
            <a:ext cx="6262961" cy="731250"/>
          </a:xfrm>
          <a:prstGeom prst="roundRect">
            <a:avLst/>
          </a:prstGeom>
          <a:solidFill>
            <a:srgbClr val="92D050">
              <a:alpha val="90000"/>
            </a:srgbClr>
          </a:solidFill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anchor="ctr"/>
          <a:lstStyle/>
          <a:p>
            <a:pPr defTabSz="742950">
              <a:defRPr/>
            </a:pPr>
            <a:r>
              <a:rPr lang="es-ES" sz="1788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rebuchet MS" panose="020B0603020202020204"/>
              </a:rPr>
              <a:t>Intereses, dividendos, otros ingresos acreditados, de fuente estadounidense.</a:t>
            </a:r>
            <a:endParaRPr lang="es-AR" sz="1788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</a:endParaRPr>
          </a:p>
        </p:txBody>
      </p:sp>
      <p:sp>
        <p:nvSpPr>
          <p:cNvPr id="73" name="Título 1">
            <a:extLst>
              <a:ext uri="{FF2B5EF4-FFF2-40B4-BE49-F238E27FC236}">
                <a16:creationId xmlns:a16="http://schemas.microsoft.com/office/drawing/2014/main" id="{4C338D7A-418C-BC10-4669-623FDCF62371}"/>
              </a:ext>
            </a:extLst>
          </p:cNvPr>
          <p:cNvSpPr txBox="1">
            <a:spLocks/>
          </p:cNvSpPr>
          <p:nvPr/>
        </p:nvSpPr>
        <p:spPr>
          <a:xfrm>
            <a:off x="2916702" y="518522"/>
            <a:ext cx="6358597" cy="731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742950">
              <a:defRPr/>
            </a:pPr>
            <a:r>
              <a:rPr lang="es-AR" sz="2925" dirty="0">
                <a:solidFill>
                  <a:srgbClr val="7030A0"/>
                </a:solidFill>
                <a:latin typeface="Trebuchet MS" panose="020B0603020202020204"/>
              </a:rPr>
              <a:t>FATCA – IGA Modelo 1. Recíprocos</a:t>
            </a:r>
          </a:p>
        </p:txBody>
      </p:sp>
      <p:pic>
        <p:nvPicPr>
          <p:cNvPr id="74" name="Shape 868" descr="3.jpg">
            <a:extLst>
              <a:ext uri="{FF2B5EF4-FFF2-40B4-BE49-F238E27FC236}">
                <a16:creationId xmlns:a16="http://schemas.microsoft.com/office/drawing/2014/main" id="{21335CAE-1505-258B-E526-EF197FD9CD1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Shape 40">
            <a:extLst>
              <a:ext uri="{FF2B5EF4-FFF2-40B4-BE49-F238E27FC236}">
                <a16:creationId xmlns:a16="http://schemas.microsoft.com/office/drawing/2014/main" id="{EE19BA7B-4FF2-657F-112A-E8178E79EDA4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3" name="Shape 41">
              <a:extLst>
                <a:ext uri="{FF2B5EF4-FFF2-40B4-BE49-F238E27FC236}">
                  <a16:creationId xmlns:a16="http://schemas.microsoft.com/office/drawing/2014/main" id="{4AF9FC2B-BDBE-BCEC-3149-6CF2984EA91A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" name="Shape 42">
              <a:extLst>
                <a:ext uri="{FF2B5EF4-FFF2-40B4-BE49-F238E27FC236}">
                  <a16:creationId xmlns:a16="http://schemas.microsoft.com/office/drawing/2014/main" id="{768964A9-41E0-9D8F-11D7-D68AA324BC67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" name="Shape 43">
              <a:extLst>
                <a:ext uri="{FF2B5EF4-FFF2-40B4-BE49-F238E27FC236}">
                  <a16:creationId xmlns:a16="http://schemas.microsoft.com/office/drawing/2014/main" id="{5AF071AD-B50A-D957-B62A-661FA0048871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44">
              <a:extLst>
                <a:ext uri="{FF2B5EF4-FFF2-40B4-BE49-F238E27FC236}">
                  <a16:creationId xmlns:a16="http://schemas.microsoft.com/office/drawing/2014/main" id="{1D469F3F-F9AA-CC5A-0723-62B293B7A90F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45">
              <a:extLst>
                <a:ext uri="{FF2B5EF4-FFF2-40B4-BE49-F238E27FC236}">
                  <a16:creationId xmlns:a16="http://schemas.microsoft.com/office/drawing/2014/main" id="{DE09F390-0E46-F1E6-AEE1-85B85942754C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46">
              <a:extLst>
                <a:ext uri="{FF2B5EF4-FFF2-40B4-BE49-F238E27FC236}">
                  <a16:creationId xmlns:a16="http://schemas.microsoft.com/office/drawing/2014/main" id="{E6F978A8-4CF2-6A58-3A23-A51785089F94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47">
              <a:extLst>
                <a:ext uri="{FF2B5EF4-FFF2-40B4-BE49-F238E27FC236}">
                  <a16:creationId xmlns:a16="http://schemas.microsoft.com/office/drawing/2014/main" id="{A409BAB9-DD52-2F97-70F4-5BC143B2C72D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48">
              <a:extLst>
                <a:ext uri="{FF2B5EF4-FFF2-40B4-BE49-F238E27FC236}">
                  <a16:creationId xmlns:a16="http://schemas.microsoft.com/office/drawing/2014/main" id="{4A1A6A72-12BE-67BD-F58F-5A49839EF5D4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49">
              <a:extLst>
                <a:ext uri="{FF2B5EF4-FFF2-40B4-BE49-F238E27FC236}">
                  <a16:creationId xmlns:a16="http://schemas.microsoft.com/office/drawing/2014/main" id="{DCE22E09-CB59-B8EA-2951-ADF96534EDA5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50">
              <a:extLst>
                <a:ext uri="{FF2B5EF4-FFF2-40B4-BE49-F238E27FC236}">
                  <a16:creationId xmlns:a16="http://schemas.microsoft.com/office/drawing/2014/main" id="{98188893-396D-978A-7AAE-27B0E13CCC35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51">
              <a:extLst>
                <a:ext uri="{FF2B5EF4-FFF2-40B4-BE49-F238E27FC236}">
                  <a16:creationId xmlns:a16="http://schemas.microsoft.com/office/drawing/2014/main" id="{DFD9BF12-3937-E98F-BA72-779EB959C7A4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52">
              <a:extLst>
                <a:ext uri="{FF2B5EF4-FFF2-40B4-BE49-F238E27FC236}">
                  <a16:creationId xmlns:a16="http://schemas.microsoft.com/office/drawing/2014/main" id="{C897F643-D3A3-462D-1BAA-0FEAEA6761D0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53">
              <a:extLst>
                <a:ext uri="{FF2B5EF4-FFF2-40B4-BE49-F238E27FC236}">
                  <a16:creationId xmlns:a16="http://schemas.microsoft.com/office/drawing/2014/main" id="{FA0D52EC-E6E4-2C03-FF2C-BE0C789DA2F8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54">
              <a:extLst>
                <a:ext uri="{FF2B5EF4-FFF2-40B4-BE49-F238E27FC236}">
                  <a16:creationId xmlns:a16="http://schemas.microsoft.com/office/drawing/2014/main" id="{D1E3FC70-C3B8-AAEB-B2B2-D104C542D89F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55">
              <a:extLst>
                <a:ext uri="{FF2B5EF4-FFF2-40B4-BE49-F238E27FC236}">
                  <a16:creationId xmlns:a16="http://schemas.microsoft.com/office/drawing/2014/main" id="{82371451-7B65-5E37-0BAA-CFD6F2528754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56">
              <a:extLst>
                <a:ext uri="{FF2B5EF4-FFF2-40B4-BE49-F238E27FC236}">
                  <a16:creationId xmlns:a16="http://schemas.microsoft.com/office/drawing/2014/main" id="{1C8032E6-F5DA-E7E5-6470-D7AA35EEC128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57">
              <a:extLst>
                <a:ext uri="{FF2B5EF4-FFF2-40B4-BE49-F238E27FC236}">
                  <a16:creationId xmlns:a16="http://schemas.microsoft.com/office/drawing/2014/main" id="{3604CEB2-62D7-2691-04C9-8CCE5ADAA872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58">
              <a:extLst>
                <a:ext uri="{FF2B5EF4-FFF2-40B4-BE49-F238E27FC236}">
                  <a16:creationId xmlns:a16="http://schemas.microsoft.com/office/drawing/2014/main" id="{49D6D140-69FA-98B5-BDA7-262CA9D13F85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59">
              <a:extLst>
                <a:ext uri="{FF2B5EF4-FFF2-40B4-BE49-F238E27FC236}">
                  <a16:creationId xmlns:a16="http://schemas.microsoft.com/office/drawing/2014/main" id="{A4AF5B3A-AECF-53A1-ECB5-63345ECD0A2E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60">
              <a:extLst>
                <a:ext uri="{FF2B5EF4-FFF2-40B4-BE49-F238E27FC236}">
                  <a16:creationId xmlns:a16="http://schemas.microsoft.com/office/drawing/2014/main" id="{9C0F6953-78D1-FD56-AABA-7FCFB26D55E7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61">
              <a:extLst>
                <a:ext uri="{FF2B5EF4-FFF2-40B4-BE49-F238E27FC236}">
                  <a16:creationId xmlns:a16="http://schemas.microsoft.com/office/drawing/2014/main" id="{81FB6E27-10FD-BF0A-A6A1-5B82019BFFBC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62">
              <a:extLst>
                <a:ext uri="{FF2B5EF4-FFF2-40B4-BE49-F238E27FC236}">
                  <a16:creationId xmlns:a16="http://schemas.microsoft.com/office/drawing/2014/main" id="{31F4527E-EE34-05CA-38B0-C239E2A9D20C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Shape 63">
              <a:extLst>
                <a:ext uri="{FF2B5EF4-FFF2-40B4-BE49-F238E27FC236}">
                  <a16:creationId xmlns:a16="http://schemas.microsoft.com/office/drawing/2014/main" id="{4F4A4474-A6C6-922C-0ACB-8609286F44A2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64">
              <a:extLst>
                <a:ext uri="{FF2B5EF4-FFF2-40B4-BE49-F238E27FC236}">
                  <a16:creationId xmlns:a16="http://schemas.microsoft.com/office/drawing/2014/main" id="{8B47E2FC-DC4E-2427-2869-FD33DA900F7D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65">
              <a:extLst>
                <a:ext uri="{FF2B5EF4-FFF2-40B4-BE49-F238E27FC236}">
                  <a16:creationId xmlns:a16="http://schemas.microsoft.com/office/drawing/2014/main" id="{80C721D8-74C5-B68B-C2B5-D02982C2FD03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66">
              <a:extLst>
                <a:ext uri="{FF2B5EF4-FFF2-40B4-BE49-F238E27FC236}">
                  <a16:creationId xmlns:a16="http://schemas.microsoft.com/office/drawing/2014/main" id="{027CA422-21BC-0D74-1A8F-881FBBCE0F86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67">
              <a:extLst>
                <a:ext uri="{FF2B5EF4-FFF2-40B4-BE49-F238E27FC236}">
                  <a16:creationId xmlns:a16="http://schemas.microsoft.com/office/drawing/2014/main" id="{685204DA-8E4D-7BCC-F786-D8869A89FC26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Shape 68">
              <a:extLst>
                <a:ext uri="{FF2B5EF4-FFF2-40B4-BE49-F238E27FC236}">
                  <a16:creationId xmlns:a16="http://schemas.microsoft.com/office/drawing/2014/main" id="{0361A862-403C-49CA-1510-DB4850C0BDA6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Shape 69">
              <a:extLst>
                <a:ext uri="{FF2B5EF4-FFF2-40B4-BE49-F238E27FC236}">
                  <a16:creationId xmlns:a16="http://schemas.microsoft.com/office/drawing/2014/main" id="{65F134E0-C072-40D8-6D06-D45F40A56321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1" name="Marcador de número de diapositiva 34">
            <a:extLst>
              <a:ext uri="{FF2B5EF4-FFF2-40B4-BE49-F238E27FC236}">
                <a16:creationId xmlns:a16="http://schemas.microsoft.com/office/drawing/2014/main" id="{877A67C1-3A4A-9347-5C37-F6A0EE76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57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26588889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9D182D7-7EC4-6A2A-9A5E-4C4F4BECAB00}"/>
              </a:ext>
            </a:extLst>
          </p:cNvPr>
          <p:cNvGraphicFramePr/>
          <p:nvPr/>
        </p:nvGraphicFramePr>
        <p:xfrm>
          <a:off x="3298064" y="1733426"/>
          <a:ext cx="5499000" cy="2459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1E3DE4D-3BD1-05CF-E890-31CE41E7081E}"/>
              </a:ext>
            </a:extLst>
          </p:cNvPr>
          <p:cNvSpPr txBox="1"/>
          <p:nvPr/>
        </p:nvSpPr>
        <p:spPr>
          <a:xfrm>
            <a:off x="8982750" y="2037978"/>
            <a:ext cx="1813639" cy="467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38" b="1" dirty="0">
                <a:solidFill>
                  <a:srgbClr val="00B0F0"/>
                </a:solidFill>
                <a:latin typeface="Amasis MT Pro Medium" panose="02040604050005020304" pitchFamily="18" charset="0"/>
              </a:rPr>
              <a:t>92 PAÍSES</a:t>
            </a:r>
            <a:endParaRPr lang="es-AR" sz="2438" b="1" dirty="0">
              <a:solidFill>
                <a:srgbClr val="00B0F0"/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9C6837-B215-6F0D-C127-AF9720ACC560}"/>
              </a:ext>
            </a:extLst>
          </p:cNvPr>
          <p:cNvSpPr txBox="1"/>
          <p:nvPr/>
        </p:nvSpPr>
        <p:spPr>
          <a:xfrm>
            <a:off x="1407695" y="1921563"/>
            <a:ext cx="1889781" cy="467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38" b="1" dirty="0">
                <a:solidFill>
                  <a:srgbClr val="00B0F0"/>
                </a:solidFill>
                <a:latin typeface="Amasis MT Pro Medium" panose="02040604050005020304" pitchFamily="18" charset="0"/>
              </a:rPr>
              <a:t>107 PAÍSES</a:t>
            </a:r>
            <a:endParaRPr lang="es-AR" sz="2438" b="1" dirty="0">
              <a:solidFill>
                <a:srgbClr val="00B0F0"/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44CDC22-E2AE-C912-DDF0-1554D5A7792E}"/>
              </a:ext>
            </a:extLst>
          </p:cNvPr>
          <p:cNvSpPr txBox="1"/>
          <p:nvPr/>
        </p:nvSpPr>
        <p:spPr>
          <a:xfrm>
            <a:off x="1298741" y="2996529"/>
            <a:ext cx="2345753" cy="84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38" b="1" dirty="0">
                <a:solidFill>
                  <a:srgbClr val="A11797"/>
                </a:solidFill>
                <a:latin typeface="Amasis MT Pro Medium" panose="02040604050005020304" pitchFamily="18" charset="0"/>
              </a:rPr>
              <a:t>Beneficiario</a:t>
            </a:r>
          </a:p>
          <a:p>
            <a:pPr algn="ctr"/>
            <a:r>
              <a:rPr lang="es-ES" sz="2438" b="1" dirty="0">
                <a:solidFill>
                  <a:srgbClr val="A11797"/>
                </a:solidFill>
                <a:latin typeface="Amasis MT Pro Medium" panose="02040604050005020304" pitchFamily="18" charset="0"/>
              </a:rPr>
              <a:t>Final</a:t>
            </a:r>
            <a:endParaRPr lang="es-AR" sz="2438" b="1" dirty="0">
              <a:solidFill>
                <a:srgbClr val="A11797"/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78F9A48E-2D3A-4C87-8F29-10121703F145}"/>
              </a:ext>
            </a:extLst>
          </p:cNvPr>
          <p:cNvSpPr/>
          <p:nvPr/>
        </p:nvSpPr>
        <p:spPr>
          <a:xfrm>
            <a:off x="9734438" y="2618006"/>
            <a:ext cx="323751" cy="28585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0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6BAABC0-FB05-A093-5B3D-A1BC5AAA9685}"/>
              </a:ext>
            </a:extLst>
          </p:cNvPr>
          <p:cNvSpPr txBox="1"/>
          <p:nvPr/>
        </p:nvSpPr>
        <p:spPr>
          <a:xfrm>
            <a:off x="8940439" y="3016388"/>
            <a:ext cx="2012489" cy="84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38" b="1" dirty="0">
                <a:solidFill>
                  <a:srgbClr val="A11797"/>
                </a:solidFill>
                <a:latin typeface="Amasis MT Pro Medium" panose="02040604050005020304" pitchFamily="18" charset="0"/>
              </a:rPr>
              <a:t>TITULAR de CUENTA</a:t>
            </a:r>
            <a:endParaRPr lang="es-AR" sz="2438" b="1" dirty="0">
              <a:solidFill>
                <a:srgbClr val="A11797"/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60C1A8F4-FA97-22AC-30EE-CDEA64F9FA53}"/>
              </a:ext>
            </a:extLst>
          </p:cNvPr>
          <p:cNvSpPr/>
          <p:nvPr/>
        </p:nvSpPr>
        <p:spPr>
          <a:xfrm>
            <a:off x="2133813" y="2611097"/>
            <a:ext cx="291053" cy="254671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0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385C5FD-4E11-7133-6413-B0C6710CFC08}"/>
              </a:ext>
            </a:extLst>
          </p:cNvPr>
          <p:cNvSpPr txBox="1"/>
          <p:nvPr/>
        </p:nvSpPr>
        <p:spPr>
          <a:xfrm>
            <a:off x="1329139" y="4270637"/>
            <a:ext cx="1823804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75" b="1" i="1" dirty="0">
                <a:solidFill>
                  <a:srgbClr val="0070C0"/>
                </a:solidFill>
              </a:rPr>
              <a:t>¿Cuál es el motivo?</a:t>
            </a:r>
            <a:endParaRPr lang="es-AR" sz="2275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Elogio de la duda | Actualidad | Cadena SER">
            <a:extLst>
              <a:ext uri="{FF2B5EF4-FFF2-40B4-BE49-F238E27FC236}">
                <a16:creationId xmlns:a16="http://schemas.microsoft.com/office/drawing/2014/main" id="{D3B0E92C-6F96-629D-286E-131A8F269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337" y="5028041"/>
            <a:ext cx="1598999" cy="119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D9750C21-BC8E-2F58-527D-6D8069B22727}"/>
              </a:ext>
            </a:extLst>
          </p:cNvPr>
          <p:cNvSpPr/>
          <p:nvPr/>
        </p:nvSpPr>
        <p:spPr>
          <a:xfrm>
            <a:off x="4672726" y="4101549"/>
            <a:ext cx="395245" cy="443006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00"/>
          </a:p>
        </p:txBody>
      </p:sp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id="{8C61DA0E-9527-8C36-7004-DA0CA6242EB3}"/>
              </a:ext>
            </a:extLst>
          </p:cNvPr>
          <p:cNvSpPr/>
          <p:nvPr/>
        </p:nvSpPr>
        <p:spPr>
          <a:xfrm>
            <a:off x="6805422" y="4094017"/>
            <a:ext cx="498256" cy="443006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30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AC7EEEE-A24E-5971-A6FF-AF56CE8759DC}"/>
              </a:ext>
            </a:extLst>
          </p:cNvPr>
          <p:cNvSpPr txBox="1"/>
          <p:nvPr/>
        </p:nvSpPr>
        <p:spPr>
          <a:xfrm>
            <a:off x="3849082" y="4631731"/>
            <a:ext cx="1922189" cy="84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38" b="1" dirty="0">
                <a:solidFill>
                  <a:srgbClr val="00B0F0"/>
                </a:solidFill>
                <a:latin typeface="Amasis MT Pro Medium" panose="02040604050005020304" pitchFamily="18" charset="0"/>
              </a:rPr>
              <a:t>Acuerdo Multilateral</a:t>
            </a:r>
            <a:endParaRPr lang="es-AR" sz="2438" b="1" dirty="0">
              <a:solidFill>
                <a:srgbClr val="00B0F0"/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D6E3982-E7B4-FAE8-6025-A5759E8074C6}"/>
              </a:ext>
            </a:extLst>
          </p:cNvPr>
          <p:cNvSpPr txBox="1"/>
          <p:nvPr/>
        </p:nvSpPr>
        <p:spPr>
          <a:xfrm>
            <a:off x="6108717" y="4631730"/>
            <a:ext cx="1813500" cy="84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38" b="1" dirty="0">
                <a:solidFill>
                  <a:srgbClr val="00B0F0"/>
                </a:solidFill>
                <a:latin typeface="Amasis MT Pro Medium" panose="02040604050005020304" pitchFamily="18" charset="0"/>
              </a:rPr>
              <a:t>Ley Americana</a:t>
            </a:r>
            <a:endParaRPr lang="es-AR" sz="2438" b="1" dirty="0">
              <a:solidFill>
                <a:srgbClr val="00B0F0"/>
              </a:solidFill>
              <a:latin typeface="Amasis MT Pro Medium" panose="020406040500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14E0B1ED-217A-1893-3A98-3C65F02765EF}"/>
                  </a:ext>
                </a:extLst>
              </p14:cNvPr>
              <p14:cNvContentPartPr/>
              <p14:nvPr/>
            </p14:nvContentPartPr>
            <p14:xfrm>
              <a:off x="1190409" y="4084810"/>
              <a:ext cx="2632500" cy="1959750"/>
            </p14:xfrm>
          </p:contentPart>
        </mc:Choice>
        <mc:Fallback xmlns=""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14E0B1ED-217A-1893-3A98-3C65F02765E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81410" y="4075810"/>
                <a:ext cx="2650139" cy="1977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C30D89EF-D6AB-B4F0-8A94-4DC6FF6D2B64}"/>
                  </a:ext>
                </a:extLst>
              </p14:cNvPr>
              <p14:cNvContentPartPr/>
              <p14:nvPr/>
            </p14:nvContentPartPr>
            <p14:xfrm>
              <a:off x="-157049" y="2455899"/>
              <a:ext cx="293" cy="293"/>
            </p14:xfrm>
          </p:contentPart>
        </mc:Choice>
        <mc:Fallback xmlns=""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C30D89EF-D6AB-B4F0-8A94-4DC6FF6D2B6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164374" y="2448574"/>
                <a:ext cx="14650" cy="14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Entrada de lápiz 17">
                <a:extLst>
                  <a:ext uri="{FF2B5EF4-FFF2-40B4-BE49-F238E27FC236}">
                    <a16:creationId xmlns:a16="http://schemas.microsoft.com/office/drawing/2014/main" id="{09CA90EE-CF40-FA4B-AA6F-C42FF3D4A614}"/>
                  </a:ext>
                </a:extLst>
              </p14:cNvPr>
              <p14:cNvContentPartPr/>
              <p14:nvPr/>
            </p14:nvContentPartPr>
            <p14:xfrm>
              <a:off x="-238949" y="2489829"/>
              <a:ext cx="293" cy="293"/>
            </p14:xfrm>
          </p:contentPart>
        </mc:Choice>
        <mc:Fallback xmlns="">
          <p:pic>
            <p:nvPicPr>
              <p:cNvPr id="18" name="Entrada de lápiz 17">
                <a:extLst>
                  <a:ext uri="{FF2B5EF4-FFF2-40B4-BE49-F238E27FC236}">
                    <a16:creationId xmlns:a16="http://schemas.microsoft.com/office/drawing/2014/main" id="{09CA90EE-CF40-FA4B-AA6F-C42FF3D4A61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246274" y="2482504"/>
                <a:ext cx="14650" cy="14650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Shape 868" descr="3.jpg">
            <a:extLst>
              <a:ext uri="{FF2B5EF4-FFF2-40B4-BE49-F238E27FC236}">
                <a16:creationId xmlns:a16="http://schemas.microsoft.com/office/drawing/2014/main" id="{D8288523-4B0C-1C28-39AE-49A74413AD4A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ítulo 1">
            <a:extLst>
              <a:ext uri="{FF2B5EF4-FFF2-40B4-BE49-F238E27FC236}">
                <a16:creationId xmlns:a16="http://schemas.microsoft.com/office/drawing/2014/main" id="{D4558DDC-760D-8D35-3BC2-E61D517744D0}"/>
              </a:ext>
            </a:extLst>
          </p:cNvPr>
          <p:cNvSpPr txBox="1">
            <a:spLocks/>
          </p:cNvSpPr>
          <p:nvPr/>
        </p:nvSpPr>
        <p:spPr>
          <a:xfrm>
            <a:off x="2916702" y="518522"/>
            <a:ext cx="6358597" cy="731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742950">
              <a:defRPr/>
            </a:pPr>
            <a:r>
              <a:rPr lang="es-ES" sz="2925" dirty="0">
                <a:solidFill>
                  <a:srgbClr val="7030A0"/>
                </a:solidFill>
                <a:latin typeface="Trebuchet MS" panose="020B0603020202020204"/>
              </a:rPr>
              <a:t>I</a:t>
            </a:r>
            <a:r>
              <a:rPr lang="es-AR" sz="2925" dirty="0" err="1">
                <a:solidFill>
                  <a:srgbClr val="7030A0"/>
                </a:solidFill>
                <a:latin typeface="Trebuchet MS" panose="020B0603020202020204"/>
              </a:rPr>
              <a:t>ntercambio</a:t>
            </a:r>
            <a:r>
              <a:rPr lang="es-AR" sz="2925" dirty="0">
                <a:solidFill>
                  <a:srgbClr val="7030A0"/>
                </a:solidFill>
                <a:latin typeface="Trebuchet MS" panose="020B0603020202020204"/>
              </a:rPr>
              <a:t> automático</a:t>
            </a:r>
          </a:p>
        </p:txBody>
      </p:sp>
      <p:grpSp>
        <p:nvGrpSpPr>
          <p:cNvPr id="2" name="Shape 40">
            <a:extLst>
              <a:ext uri="{FF2B5EF4-FFF2-40B4-BE49-F238E27FC236}">
                <a16:creationId xmlns:a16="http://schemas.microsoft.com/office/drawing/2014/main" id="{77621F58-19D8-AA57-E4DB-5BA9EC35DE24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11" name="Shape 41">
              <a:extLst>
                <a:ext uri="{FF2B5EF4-FFF2-40B4-BE49-F238E27FC236}">
                  <a16:creationId xmlns:a16="http://schemas.microsoft.com/office/drawing/2014/main" id="{C1508E02-D7F7-7D34-4429-E3928F23D588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Shape 42">
              <a:extLst>
                <a:ext uri="{FF2B5EF4-FFF2-40B4-BE49-F238E27FC236}">
                  <a16:creationId xmlns:a16="http://schemas.microsoft.com/office/drawing/2014/main" id="{6999B213-5758-0326-14A6-EB5725CEF420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Shape 43">
              <a:extLst>
                <a:ext uri="{FF2B5EF4-FFF2-40B4-BE49-F238E27FC236}">
                  <a16:creationId xmlns:a16="http://schemas.microsoft.com/office/drawing/2014/main" id="{C46A8841-53E1-E5CE-DC29-6E72412BB0EE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Shape 44">
              <a:extLst>
                <a:ext uri="{FF2B5EF4-FFF2-40B4-BE49-F238E27FC236}">
                  <a16:creationId xmlns:a16="http://schemas.microsoft.com/office/drawing/2014/main" id="{B5E08828-40B1-1032-1C27-309579533973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Shape 45">
              <a:extLst>
                <a:ext uri="{FF2B5EF4-FFF2-40B4-BE49-F238E27FC236}">
                  <a16:creationId xmlns:a16="http://schemas.microsoft.com/office/drawing/2014/main" id="{C4D539E0-043A-EE8D-99B3-3E30D20834D3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Shape 46">
              <a:extLst>
                <a:ext uri="{FF2B5EF4-FFF2-40B4-BE49-F238E27FC236}">
                  <a16:creationId xmlns:a16="http://schemas.microsoft.com/office/drawing/2014/main" id="{22409734-AF52-3506-5B51-60709E0A4704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Shape 47">
              <a:extLst>
                <a:ext uri="{FF2B5EF4-FFF2-40B4-BE49-F238E27FC236}">
                  <a16:creationId xmlns:a16="http://schemas.microsoft.com/office/drawing/2014/main" id="{9496500D-6B2B-B775-7297-4BCB3ED5445B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Shape 48">
              <a:extLst>
                <a:ext uri="{FF2B5EF4-FFF2-40B4-BE49-F238E27FC236}">
                  <a16:creationId xmlns:a16="http://schemas.microsoft.com/office/drawing/2014/main" id="{22238AE2-64C5-717B-DABF-CE8DAA9ADF4B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Shape 49">
              <a:extLst>
                <a:ext uri="{FF2B5EF4-FFF2-40B4-BE49-F238E27FC236}">
                  <a16:creationId xmlns:a16="http://schemas.microsoft.com/office/drawing/2014/main" id="{91D57B6E-4142-4FB2-2B76-8CA462031B4E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Shape 50">
              <a:extLst>
                <a:ext uri="{FF2B5EF4-FFF2-40B4-BE49-F238E27FC236}">
                  <a16:creationId xmlns:a16="http://schemas.microsoft.com/office/drawing/2014/main" id="{B9DA8E10-9421-F380-2056-A3E0C047917B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Shape 51">
              <a:extLst>
                <a:ext uri="{FF2B5EF4-FFF2-40B4-BE49-F238E27FC236}">
                  <a16:creationId xmlns:a16="http://schemas.microsoft.com/office/drawing/2014/main" id="{BB2F9402-B63C-E83A-9A64-4B98B67A2625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Shape 52">
              <a:extLst>
                <a:ext uri="{FF2B5EF4-FFF2-40B4-BE49-F238E27FC236}">
                  <a16:creationId xmlns:a16="http://schemas.microsoft.com/office/drawing/2014/main" id="{BDC40165-2CDC-F042-5DE8-F4021175041E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Shape 53">
              <a:extLst>
                <a:ext uri="{FF2B5EF4-FFF2-40B4-BE49-F238E27FC236}">
                  <a16:creationId xmlns:a16="http://schemas.microsoft.com/office/drawing/2014/main" id="{F4CE80A0-071E-6D53-3215-C8CC2A3E6486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4" name="Shape 54">
              <a:extLst>
                <a:ext uri="{FF2B5EF4-FFF2-40B4-BE49-F238E27FC236}">
                  <a16:creationId xmlns:a16="http://schemas.microsoft.com/office/drawing/2014/main" id="{69C3B778-C946-E477-4672-66D033283930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5" name="Shape 55">
              <a:extLst>
                <a:ext uri="{FF2B5EF4-FFF2-40B4-BE49-F238E27FC236}">
                  <a16:creationId xmlns:a16="http://schemas.microsoft.com/office/drawing/2014/main" id="{7DCCE3F8-661C-890C-B9C1-AA2A5D49E005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7" name="Shape 56">
              <a:extLst>
                <a:ext uri="{FF2B5EF4-FFF2-40B4-BE49-F238E27FC236}">
                  <a16:creationId xmlns:a16="http://schemas.microsoft.com/office/drawing/2014/main" id="{2B4241ED-8FC1-C906-2494-9970ECDFBBB0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8" name="Shape 57">
              <a:extLst>
                <a:ext uri="{FF2B5EF4-FFF2-40B4-BE49-F238E27FC236}">
                  <a16:creationId xmlns:a16="http://schemas.microsoft.com/office/drawing/2014/main" id="{51D7149F-950F-EC4F-B66D-561C2C9540E8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9" name="Shape 58">
              <a:extLst>
                <a:ext uri="{FF2B5EF4-FFF2-40B4-BE49-F238E27FC236}">
                  <a16:creationId xmlns:a16="http://schemas.microsoft.com/office/drawing/2014/main" id="{576E36D3-C12A-43CA-0DAD-CA107696447D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0" name="Shape 59">
              <a:extLst>
                <a:ext uri="{FF2B5EF4-FFF2-40B4-BE49-F238E27FC236}">
                  <a16:creationId xmlns:a16="http://schemas.microsoft.com/office/drawing/2014/main" id="{3C1CD09C-7324-CB67-5B81-CCD5097DB836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1" name="Shape 60">
              <a:extLst>
                <a:ext uri="{FF2B5EF4-FFF2-40B4-BE49-F238E27FC236}">
                  <a16:creationId xmlns:a16="http://schemas.microsoft.com/office/drawing/2014/main" id="{647477B1-C0AC-3959-880A-B3CCA0F4222B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2" name="Shape 61">
              <a:extLst>
                <a:ext uri="{FF2B5EF4-FFF2-40B4-BE49-F238E27FC236}">
                  <a16:creationId xmlns:a16="http://schemas.microsoft.com/office/drawing/2014/main" id="{36506A98-BD2C-7AE4-29F7-BD538D61AC32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3" name="Shape 62">
              <a:extLst>
                <a:ext uri="{FF2B5EF4-FFF2-40B4-BE49-F238E27FC236}">
                  <a16:creationId xmlns:a16="http://schemas.microsoft.com/office/drawing/2014/main" id="{E5601868-5E34-E8C1-819B-4D6E1F1D58E5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4" name="Shape 63">
              <a:extLst>
                <a:ext uri="{FF2B5EF4-FFF2-40B4-BE49-F238E27FC236}">
                  <a16:creationId xmlns:a16="http://schemas.microsoft.com/office/drawing/2014/main" id="{B2504F0E-FDFC-81E6-205C-CC51456570F4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5" name="Shape 64">
              <a:extLst>
                <a:ext uri="{FF2B5EF4-FFF2-40B4-BE49-F238E27FC236}">
                  <a16:creationId xmlns:a16="http://schemas.microsoft.com/office/drawing/2014/main" id="{64BCE1F3-FCFC-9EA8-0CAC-79C5A2D7616B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6" name="Shape 65">
              <a:extLst>
                <a:ext uri="{FF2B5EF4-FFF2-40B4-BE49-F238E27FC236}">
                  <a16:creationId xmlns:a16="http://schemas.microsoft.com/office/drawing/2014/main" id="{76E030FF-A786-DBD2-E3A4-7353007C3CFA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7" name="Shape 66">
              <a:extLst>
                <a:ext uri="{FF2B5EF4-FFF2-40B4-BE49-F238E27FC236}">
                  <a16:creationId xmlns:a16="http://schemas.microsoft.com/office/drawing/2014/main" id="{CC6C738C-A4F7-A602-997D-0340A1473F04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8" name="Shape 67">
              <a:extLst>
                <a:ext uri="{FF2B5EF4-FFF2-40B4-BE49-F238E27FC236}">
                  <a16:creationId xmlns:a16="http://schemas.microsoft.com/office/drawing/2014/main" id="{E4883ADB-5583-E9A9-CECB-149FE6C44766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9" name="Shape 68">
              <a:extLst>
                <a:ext uri="{FF2B5EF4-FFF2-40B4-BE49-F238E27FC236}">
                  <a16:creationId xmlns:a16="http://schemas.microsoft.com/office/drawing/2014/main" id="{7EA60A78-6D45-A36C-3370-327D3E060CCA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0" name="Shape 69">
              <a:extLst>
                <a:ext uri="{FF2B5EF4-FFF2-40B4-BE49-F238E27FC236}">
                  <a16:creationId xmlns:a16="http://schemas.microsoft.com/office/drawing/2014/main" id="{D54104A0-6192-D4E2-6F3D-0527A2A1930B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41" name="Marcador de número de diapositiva 34">
            <a:extLst>
              <a:ext uri="{FF2B5EF4-FFF2-40B4-BE49-F238E27FC236}">
                <a16:creationId xmlns:a16="http://schemas.microsoft.com/office/drawing/2014/main" id="{75671823-C799-3552-F5D1-7A47EF8DC1BA}"/>
              </a:ext>
            </a:extLst>
          </p:cNvPr>
          <p:cNvSpPr txBox="1">
            <a:spLocks/>
          </p:cNvSpPr>
          <p:nvPr/>
        </p:nvSpPr>
        <p:spPr>
          <a:xfrm>
            <a:off x="95442" y="6164477"/>
            <a:ext cx="618603" cy="5788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AR"/>
            </a:defPPr>
            <a:lvl1pPr marL="0" algn="r" defTabSz="914400" rtl="0" eaLnBrk="1" latinLnBrk="0" hangingPunct="1">
              <a:defRPr sz="800" kern="1200" cap="all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C8279BB-94C8-4C39-A2A2-D1E256DEEC6D}" type="slidenum">
              <a:rPr lang="es-AR" sz="1200" smtClean="0"/>
              <a:pPr algn="ctr"/>
              <a:t>58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6029500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CF13B66-1D52-CD61-87C8-00243005A962}"/>
              </a:ext>
            </a:extLst>
          </p:cNvPr>
          <p:cNvGraphicFramePr/>
          <p:nvPr/>
        </p:nvGraphicFramePr>
        <p:xfrm>
          <a:off x="1314793" y="861402"/>
          <a:ext cx="897975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2FB7A6F-E384-A82B-CCEB-EC8110842915}"/>
              </a:ext>
            </a:extLst>
          </p:cNvPr>
          <p:cNvSpPr txBox="1"/>
          <p:nvPr/>
        </p:nvSpPr>
        <p:spPr>
          <a:xfrm>
            <a:off x="5804669" y="2648544"/>
            <a:ext cx="4314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172" indent="-232172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Dividendos de acciones americanas</a:t>
            </a:r>
          </a:p>
          <a:p>
            <a:pPr marL="232172" indent="-232172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Intereses de Cuentas de Inversión</a:t>
            </a:r>
            <a:endParaRPr lang="es-A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EF3A2ED-4F7F-7051-93B3-8849E26EDF5D}"/>
              </a:ext>
            </a:extLst>
          </p:cNvPr>
          <p:cNvSpPr txBox="1"/>
          <p:nvPr/>
        </p:nvSpPr>
        <p:spPr>
          <a:xfrm>
            <a:off x="5804668" y="4150535"/>
            <a:ext cx="4314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172" indent="-232172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Ganancias de Capital</a:t>
            </a:r>
          </a:p>
          <a:p>
            <a:pPr marL="232172" indent="-232172">
              <a:buFont typeface="Wingdings" panose="05000000000000000000" pitchFamily="2" charset="2"/>
              <a:buChar char="q"/>
            </a:pPr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Cuentas de Inversionistas sin rentas</a:t>
            </a:r>
            <a:endParaRPr lang="es-A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" name="Picture 4" descr="Resultado de imagen para bandera estados unidos">
            <a:extLst>
              <a:ext uri="{FF2B5EF4-FFF2-40B4-BE49-F238E27FC236}">
                <a16:creationId xmlns:a16="http://schemas.microsoft.com/office/drawing/2014/main" id="{62ED5E59-0969-3A6D-897D-59701ECDF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73414" y="3478160"/>
            <a:ext cx="1300000" cy="731250"/>
          </a:xfrm>
          <a:prstGeom prst="rect">
            <a:avLst/>
          </a:prstGeom>
          <a:noFill/>
        </p:spPr>
      </p:pic>
      <p:pic>
        <p:nvPicPr>
          <p:cNvPr id="6" name="Shape 868" descr="3.jpg">
            <a:extLst>
              <a:ext uri="{FF2B5EF4-FFF2-40B4-BE49-F238E27FC236}">
                <a16:creationId xmlns:a16="http://schemas.microsoft.com/office/drawing/2014/main" id="{6E1D0CCA-E55D-1509-6DB1-AF031182DD11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Shape 40">
            <a:extLst>
              <a:ext uri="{FF2B5EF4-FFF2-40B4-BE49-F238E27FC236}">
                <a16:creationId xmlns:a16="http://schemas.microsoft.com/office/drawing/2014/main" id="{EAB40F60-4EEC-F16A-5606-FF63CDC76A11}"/>
              </a:ext>
            </a:extLst>
          </p:cNvPr>
          <p:cNvGrpSpPr/>
          <p:nvPr/>
        </p:nvGrpSpPr>
        <p:grpSpPr>
          <a:xfrm>
            <a:off x="10883956" y="5807031"/>
            <a:ext cx="704720" cy="664800"/>
            <a:chOff x="611975" y="238125"/>
            <a:chExt cx="6396050" cy="5238750"/>
          </a:xfrm>
        </p:grpSpPr>
        <p:sp>
          <p:nvSpPr>
            <p:cNvPr id="18" name="Shape 41">
              <a:extLst>
                <a:ext uri="{FF2B5EF4-FFF2-40B4-BE49-F238E27FC236}">
                  <a16:creationId xmlns:a16="http://schemas.microsoft.com/office/drawing/2014/main" id="{29816375-1DD5-F476-43EC-55953010A39F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42">
              <a:extLst>
                <a:ext uri="{FF2B5EF4-FFF2-40B4-BE49-F238E27FC236}">
                  <a16:creationId xmlns:a16="http://schemas.microsoft.com/office/drawing/2014/main" id="{070116E5-7934-3273-CDA9-CECB13D0F520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43">
              <a:extLst>
                <a:ext uri="{FF2B5EF4-FFF2-40B4-BE49-F238E27FC236}">
                  <a16:creationId xmlns:a16="http://schemas.microsoft.com/office/drawing/2014/main" id="{0FA75810-D8F6-4155-E438-27C03880617C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44">
              <a:extLst>
                <a:ext uri="{FF2B5EF4-FFF2-40B4-BE49-F238E27FC236}">
                  <a16:creationId xmlns:a16="http://schemas.microsoft.com/office/drawing/2014/main" id="{06D9A0D8-14DB-BC20-C2B1-475DBB01E8D3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45">
              <a:extLst>
                <a:ext uri="{FF2B5EF4-FFF2-40B4-BE49-F238E27FC236}">
                  <a16:creationId xmlns:a16="http://schemas.microsoft.com/office/drawing/2014/main" id="{025A78DF-67AC-80ED-42C2-07499D7306C7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46">
              <a:extLst>
                <a:ext uri="{FF2B5EF4-FFF2-40B4-BE49-F238E27FC236}">
                  <a16:creationId xmlns:a16="http://schemas.microsoft.com/office/drawing/2014/main" id="{43903F21-87D3-EA71-0E1D-639B594D3A43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47">
              <a:extLst>
                <a:ext uri="{FF2B5EF4-FFF2-40B4-BE49-F238E27FC236}">
                  <a16:creationId xmlns:a16="http://schemas.microsoft.com/office/drawing/2014/main" id="{18AFD4BF-C48C-5FE5-453A-0FD3BD3D7AC5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48">
              <a:extLst>
                <a:ext uri="{FF2B5EF4-FFF2-40B4-BE49-F238E27FC236}">
                  <a16:creationId xmlns:a16="http://schemas.microsoft.com/office/drawing/2014/main" id="{77F1CE90-5A4D-4DF8-B6EA-2E30794D6AAF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49">
              <a:extLst>
                <a:ext uri="{FF2B5EF4-FFF2-40B4-BE49-F238E27FC236}">
                  <a16:creationId xmlns:a16="http://schemas.microsoft.com/office/drawing/2014/main" id="{E1A33289-EDB4-6E73-EE83-B80E8D0C08E4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50">
              <a:extLst>
                <a:ext uri="{FF2B5EF4-FFF2-40B4-BE49-F238E27FC236}">
                  <a16:creationId xmlns:a16="http://schemas.microsoft.com/office/drawing/2014/main" id="{9826B934-863A-6EF8-B62F-4B09869CFDBB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51">
              <a:extLst>
                <a:ext uri="{FF2B5EF4-FFF2-40B4-BE49-F238E27FC236}">
                  <a16:creationId xmlns:a16="http://schemas.microsoft.com/office/drawing/2014/main" id="{40E74AD1-FACB-9CD1-7561-E5C2893C0CD9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52">
              <a:extLst>
                <a:ext uri="{FF2B5EF4-FFF2-40B4-BE49-F238E27FC236}">
                  <a16:creationId xmlns:a16="http://schemas.microsoft.com/office/drawing/2014/main" id="{5F52AA15-F8E9-A36E-49EA-58887BFC5C2B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53">
              <a:extLst>
                <a:ext uri="{FF2B5EF4-FFF2-40B4-BE49-F238E27FC236}">
                  <a16:creationId xmlns:a16="http://schemas.microsoft.com/office/drawing/2014/main" id="{9AC64997-73F9-4D22-FBF2-4CFB1646BBDE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54">
              <a:extLst>
                <a:ext uri="{FF2B5EF4-FFF2-40B4-BE49-F238E27FC236}">
                  <a16:creationId xmlns:a16="http://schemas.microsoft.com/office/drawing/2014/main" id="{F7B8E4D5-3DAC-8610-DE2C-5A5A3B6E29EB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55">
              <a:extLst>
                <a:ext uri="{FF2B5EF4-FFF2-40B4-BE49-F238E27FC236}">
                  <a16:creationId xmlns:a16="http://schemas.microsoft.com/office/drawing/2014/main" id="{6B5BDDB2-A358-D6B8-8003-C8EE8C921BF5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56">
              <a:extLst>
                <a:ext uri="{FF2B5EF4-FFF2-40B4-BE49-F238E27FC236}">
                  <a16:creationId xmlns:a16="http://schemas.microsoft.com/office/drawing/2014/main" id="{0D65F5DD-0512-2605-4D72-956A8556BA6F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Shape 57">
              <a:extLst>
                <a:ext uri="{FF2B5EF4-FFF2-40B4-BE49-F238E27FC236}">
                  <a16:creationId xmlns:a16="http://schemas.microsoft.com/office/drawing/2014/main" id="{F7F02C2A-8BCA-7696-860D-7399D811A1C5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58">
              <a:extLst>
                <a:ext uri="{FF2B5EF4-FFF2-40B4-BE49-F238E27FC236}">
                  <a16:creationId xmlns:a16="http://schemas.microsoft.com/office/drawing/2014/main" id="{8B528536-9647-4000-C8F5-369722DC50BB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59">
              <a:extLst>
                <a:ext uri="{FF2B5EF4-FFF2-40B4-BE49-F238E27FC236}">
                  <a16:creationId xmlns:a16="http://schemas.microsoft.com/office/drawing/2014/main" id="{5B9EFC5F-2478-39A4-812D-FC4FF64244FC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60">
              <a:extLst>
                <a:ext uri="{FF2B5EF4-FFF2-40B4-BE49-F238E27FC236}">
                  <a16:creationId xmlns:a16="http://schemas.microsoft.com/office/drawing/2014/main" id="{1AC669DB-BA25-3DEA-C57F-2E9809C254C0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61">
              <a:extLst>
                <a:ext uri="{FF2B5EF4-FFF2-40B4-BE49-F238E27FC236}">
                  <a16:creationId xmlns:a16="http://schemas.microsoft.com/office/drawing/2014/main" id="{368DBE93-B941-F83B-D17A-96237E8F7E95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Shape 62">
              <a:extLst>
                <a:ext uri="{FF2B5EF4-FFF2-40B4-BE49-F238E27FC236}">
                  <a16:creationId xmlns:a16="http://schemas.microsoft.com/office/drawing/2014/main" id="{693FF812-3340-A698-A7C4-DE4A708D1A53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Shape 63">
              <a:extLst>
                <a:ext uri="{FF2B5EF4-FFF2-40B4-BE49-F238E27FC236}">
                  <a16:creationId xmlns:a16="http://schemas.microsoft.com/office/drawing/2014/main" id="{3F43B789-F12B-B42A-1D23-50F8F203A92C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Shape 64">
              <a:extLst>
                <a:ext uri="{FF2B5EF4-FFF2-40B4-BE49-F238E27FC236}">
                  <a16:creationId xmlns:a16="http://schemas.microsoft.com/office/drawing/2014/main" id="{18B6D575-B210-D46D-430D-ADC5778DB4E4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Shape 65">
              <a:extLst>
                <a:ext uri="{FF2B5EF4-FFF2-40B4-BE49-F238E27FC236}">
                  <a16:creationId xmlns:a16="http://schemas.microsoft.com/office/drawing/2014/main" id="{F1ACA274-0B41-A30E-75ED-91FB52C2C361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Shape 66">
              <a:extLst>
                <a:ext uri="{FF2B5EF4-FFF2-40B4-BE49-F238E27FC236}">
                  <a16:creationId xmlns:a16="http://schemas.microsoft.com/office/drawing/2014/main" id="{DA6181DE-CEBC-1CDD-F4EA-01D4832069E9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Shape 67">
              <a:extLst>
                <a:ext uri="{FF2B5EF4-FFF2-40B4-BE49-F238E27FC236}">
                  <a16:creationId xmlns:a16="http://schemas.microsoft.com/office/drawing/2014/main" id="{E418A704-51ED-CC6C-FE1A-6DF75559D7BA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Shape 68">
              <a:extLst>
                <a:ext uri="{FF2B5EF4-FFF2-40B4-BE49-F238E27FC236}">
                  <a16:creationId xmlns:a16="http://schemas.microsoft.com/office/drawing/2014/main" id="{BB8A4CD2-83A6-9371-2B05-236A4531BB72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Shape 69">
              <a:extLst>
                <a:ext uri="{FF2B5EF4-FFF2-40B4-BE49-F238E27FC236}">
                  <a16:creationId xmlns:a16="http://schemas.microsoft.com/office/drawing/2014/main" id="{F75F5AA8-D5E3-FB61-62EF-7CFC2987BDEA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8" name="Título 1">
            <a:extLst>
              <a:ext uri="{FF2B5EF4-FFF2-40B4-BE49-F238E27FC236}">
                <a16:creationId xmlns:a16="http://schemas.microsoft.com/office/drawing/2014/main" id="{187236B3-AC8C-DF6A-5AEA-D3CF4C1D7E23}"/>
              </a:ext>
            </a:extLst>
          </p:cNvPr>
          <p:cNvSpPr txBox="1">
            <a:spLocks/>
          </p:cNvSpPr>
          <p:nvPr/>
        </p:nvSpPr>
        <p:spPr>
          <a:xfrm>
            <a:off x="2916702" y="518522"/>
            <a:ext cx="6358597" cy="731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742950">
              <a:defRPr/>
            </a:pPr>
            <a:r>
              <a:rPr lang="es-ES" sz="2925" dirty="0">
                <a:solidFill>
                  <a:srgbClr val="7030A0"/>
                </a:solidFill>
                <a:latin typeface="Trebuchet MS" panose="020B0603020202020204"/>
              </a:rPr>
              <a:t>I</a:t>
            </a:r>
            <a:r>
              <a:rPr lang="es-AR" sz="2925" dirty="0" err="1">
                <a:solidFill>
                  <a:srgbClr val="7030A0"/>
                </a:solidFill>
                <a:latin typeface="Trebuchet MS" panose="020B0603020202020204"/>
              </a:rPr>
              <a:t>ntercambio</a:t>
            </a:r>
            <a:r>
              <a:rPr lang="es-AR" sz="2925" dirty="0">
                <a:solidFill>
                  <a:srgbClr val="7030A0"/>
                </a:solidFill>
                <a:latin typeface="Trebuchet MS" panose="020B0603020202020204"/>
              </a:rPr>
              <a:t> de información - FATCA</a:t>
            </a:r>
          </a:p>
        </p:txBody>
      </p:sp>
      <p:sp>
        <p:nvSpPr>
          <p:cNvPr id="2" name="Marcador de número de diapositiva 34">
            <a:extLst>
              <a:ext uri="{FF2B5EF4-FFF2-40B4-BE49-F238E27FC236}">
                <a16:creationId xmlns:a16="http://schemas.microsoft.com/office/drawing/2014/main" id="{7B6E9570-E349-DE4B-7580-A10E70371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59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216295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C21F834-052C-3B8F-1BFB-B6134D0047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2026"/>
              </p:ext>
            </p:extLst>
          </p:nvPr>
        </p:nvGraphicFramePr>
        <p:xfrm>
          <a:off x="1761603" y="1736437"/>
          <a:ext cx="8958277" cy="4516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66 Rectángulo">
            <a:extLst>
              <a:ext uri="{FF2B5EF4-FFF2-40B4-BE49-F238E27FC236}">
                <a16:creationId xmlns:a16="http://schemas.microsoft.com/office/drawing/2014/main" id="{D8DEC99E-8504-BCE8-833E-089F9C243CD9}"/>
              </a:ext>
            </a:extLst>
          </p:cNvPr>
          <p:cNvSpPr/>
          <p:nvPr/>
        </p:nvSpPr>
        <p:spPr>
          <a:xfrm>
            <a:off x="-405579" y="1016012"/>
            <a:ext cx="9906001" cy="634375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lvl="7" algn="ctr">
              <a:lnSpc>
                <a:spcPct val="150000"/>
              </a:lnSpc>
            </a:pPr>
            <a:r>
              <a:rPr lang="es-AR" sz="2600" b="1" dirty="0">
                <a:solidFill>
                  <a:srgbClr val="7030A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Puntos CLAVES</a:t>
            </a:r>
          </a:p>
        </p:txBody>
      </p:sp>
      <p:sp>
        <p:nvSpPr>
          <p:cNvPr id="6" name="Google Shape;574;p35">
            <a:extLst>
              <a:ext uri="{FF2B5EF4-FFF2-40B4-BE49-F238E27FC236}">
                <a16:creationId xmlns:a16="http://schemas.microsoft.com/office/drawing/2014/main" id="{7FE8842D-B619-0274-3FAB-94873FA83B5D}"/>
              </a:ext>
            </a:extLst>
          </p:cNvPr>
          <p:cNvSpPr txBox="1">
            <a:spLocks/>
          </p:cNvSpPr>
          <p:nvPr/>
        </p:nvSpPr>
        <p:spPr>
          <a:xfrm>
            <a:off x="1143001" y="139"/>
            <a:ext cx="9901323" cy="1080000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800" b="1" u="sng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MORATORIA</a:t>
            </a:r>
          </a:p>
        </p:txBody>
      </p:sp>
      <p:pic>
        <p:nvPicPr>
          <p:cNvPr id="7" name="Shape 868" descr="3.jpg">
            <a:extLst>
              <a:ext uri="{FF2B5EF4-FFF2-40B4-BE49-F238E27FC236}">
                <a16:creationId xmlns:a16="http://schemas.microsoft.com/office/drawing/2014/main" id="{9F907A46-7924-1C35-2A68-10B8D952CF0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Marcador de número de diapositiva 34">
            <a:extLst>
              <a:ext uri="{FF2B5EF4-FFF2-40B4-BE49-F238E27FC236}">
                <a16:creationId xmlns:a16="http://schemas.microsoft.com/office/drawing/2014/main" id="{22CE4135-BCBD-F06E-453F-4F22F5012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179" y="6354370"/>
            <a:ext cx="594425" cy="524800"/>
          </a:xfrm>
        </p:spPr>
        <p:txBody>
          <a:bodyPr/>
          <a:lstStyle/>
          <a:p>
            <a:pPr algn="ctr"/>
            <a:fld id="{8C8279BB-94C8-4C39-A2A2-D1E256DEEC6D}" type="slidenum">
              <a:rPr lang="es-AR" smtClean="0"/>
              <a:pPr algn="ctr"/>
              <a:t>6</a:t>
            </a:fld>
            <a:endParaRPr lang="es-AR"/>
          </a:p>
        </p:txBody>
      </p:sp>
      <p:grpSp>
        <p:nvGrpSpPr>
          <p:cNvPr id="3" name="Shape 40">
            <a:extLst>
              <a:ext uri="{FF2B5EF4-FFF2-40B4-BE49-F238E27FC236}">
                <a16:creationId xmlns:a16="http://schemas.microsoft.com/office/drawing/2014/main" id="{6EE77149-8471-209B-88B8-EF0F7E09962D}"/>
              </a:ext>
            </a:extLst>
          </p:cNvPr>
          <p:cNvGrpSpPr/>
          <p:nvPr/>
        </p:nvGrpSpPr>
        <p:grpSpPr>
          <a:xfrm>
            <a:off x="11015402" y="5951970"/>
            <a:ext cx="704720" cy="664800"/>
            <a:chOff x="611975" y="238125"/>
            <a:chExt cx="6396050" cy="5238750"/>
          </a:xfrm>
        </p:grpSpPr>
        <p:sp>
          <p:nvSpPr>
            <p:cNvPr id="9" name="Shape 41">
              <a:extLst>
                <a:ext uri="{FF2B5EF4-FFF2-40B4-BE49-F238E27FC236}">
                  <a16:creationId xmlns:a16="http://schemas.microsoft.com/office/drawing/2014/main" id="{69D37527-A575-14E4-3455-F672E8CCE3C3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42">
              <a:extLst>
                <a:ext uri="{FF2B5EF4-FFF2-40B4-BE49-F238E27FC236}">
                  <a16:creationId xmlns:a16="http://schemas.microsoft.com/office/drawing/2014/main" id="{9FD2CF3A-2948-7E17-33E5-9050A041EF10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43">
              <a:extLst>
                <a:ext uri="{FF2B5EF4-FFF2-40B4-BE49-F238E27FC236}">
                  <a16:creationId xmlns:a16="http://schemas.microsoft.com/office/drawing/2014/main" id="{170C239A-53A1-57AA-71D0-036281EB0A76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44">
              <a:extLst>
                <a:ext uri="{FF2B5EF4-FFF2-40B4-BE49-F238E27FC236}">
                  <a16:creationId xmlns:a16="http://schemas.microsoft.com/office/drawing/2014/main" id="{F0613612-99D2-5CC0-986F-89D6E26AB379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Shape 45">
              <a:extLst>
                <a:ext uri="{FF2B5EF4-FFF2-40B4-BE49-F238E27FC236}">
                  <a16:creationId xmlns:a16="http://schemas.microsoft.com/office/drawing/2014/main" id="{516DE414-57BC-F50E-8276-524D5042B3DA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46">
              <a:extLst>
                <a:ext uri="{FF2B5EF4-FFF2-40B4-BE49-F238E27FC236}">
                  <a16:creationId xmlns:a16="http://schemas.microsoft.com/office/drawing/2014/main" id="{5BCE5A84-4C6D-86D0-F69A-F7994CFA6450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47">
              <a:extLst>
                <a:ext uri="{FF2B5EF4-FFF2-40B4-BE49-F238E27FC236}">
                  <a16:creationId xmlns:a16="http://schemas.microsoft.com/office/drawing/2014/main" id="{E74AFB13-2D73-E0CC-4B6D-804F349F5D23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48">
              <a:extLst>
                <a:ext uri="{FF2B5EF4-FFF2-40B4-BE49-F238E27FC236}">
                  <a16:creationId xmlns:a16="http://schemas.microsoft.com/office/drawing/2014/main" id="{8B047482-0564-7675-E955-FE9309DC4CE6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49">
              <a:extLst>
                <a:ext uri="{FF2B5EF4-FFF2-40B4-BE49-F238E27FC236}">
                  <a16:creationId xmlns:a16="http://schemas.microsoft.com/office/drawing/2014/main" id="{C7A91768-77C4-3D6D-ADEA-DCF3F7FC4ECB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50">
              <a:extLst>
                <a:ext uri="{FF2B5EF4-FFF2-40B4-BE49-F238E27FC236}">
                  <a16:creationId xmlns:a16="http://schemas.microsoft.com/office/drawing/2014/main" id="{F0A9C49E-CF9D-9F53-3847-560D8A814EC8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51">
              <a:extLst>
                <a:ext uri="{FF2B5EF4-FFF2-40B4-BE49-F238E27FC236}">
                  <a16:creationId xmlns:a16="http://schemas.microsoft.com/office/drawing/2014/main" id="{07817387-28F7-D5FC-AD08-A992D80D9FC0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52">
              <a:extLst>
                <a:ext uri="{FF2B5EF4-FFF2-40B4-BE49-F238E27FC236}">
                  <a16:creationId xmlns:a16="http://schemas.microsoft.com/office/drawing/2014/main" id="{D0BDC9B9-C610-778C-5AEC-C361893BAFAA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53">
              <a:extLst>
                <a:ext uri="{FF2B5EF4-FFF2-40B4-BE49-F238E27FC236}">
                  <a16:creationId xmlns:a16="http://schemas.microsoft.com/office/drawing/2014/main" id="{82D01817-E5FC-D9FC-B841-71589AC4B61C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54">
              <a:extLst>
                <a:ext uri="{FF2B5EF4-FFF2-40B4-BE49-F238E27FC236}">
                  <a16:creationId xmlns:a16="http://schemas.microsoft.com/office/drawing/2014/main" id="{0BC2469F-A52E-FC7F-B93D-126D2C207FA7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55">
              <a:extLst>
                <a:ext uri="{FF2B5EF4-FFF2-40B4-BE49-F238E27FC236}">
                  <a16:creationId xmlns:a16="http://schemas.microsoft.com/office/drawing/2014/main" id="{01E567A7-522A-A120-2995-F1C966A7CD67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56">
              <a:extLst>
                <a:ext uri="{FF2B5EF4-FFF2-40B4-BE49-F238E27FC236}">
                  <a16:creationId xmlns:a16="http://schemas.microsoft.com/office/drawing/2014/main" id="{483339CC-68DE-449C-BFFB-3063333E57F2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57">
              <a:extLst>
                <a:ext uri="{FF2B5EF4-FFF2-40B4-BE49-F238E27FC236}">
                  <a16:creationId xmlns:a16="http://schemas.microsoft.com/office/drawing/2014/main" id="{C91D9D24-FEA7-7DC8-F98A-8BF6554C09CF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58">
              <a:extLst>
                <a:ext uri="{FF2B5EF4-FFF2-40B4-BE49-F238E27FC236}">
                  <a16:creationId xmlns:a16="http://schemas.microsoft.com/office/drawing/2014/main" id="{2099DDA5-6089-7390-08B2-7B2B3582CCC1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59">
              <a:extLst>
                <a:ext uri="{FF2B5EF4-FFF2-40B4-BE49-F238E27FC236}">
                  <a16:creationId xmlns:a16="http://schemas.microsoft.com/office/drawing/2014/main" id="{75A7B5CA-CD27-02F3-22E2-748736E104C5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60">
              <a:extLst>
                <a:ext uri="{FF2B5EF4-FFF2-40B4-BE49-F238E27FC236}">
                  <a16:creationId xmlns:a16="http://schemas.microsoft.com/office/drawing/2014/main" id="{594196A2-887D-8D52-056E-85181D7DBB10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61">
              <a:extLst>
                <a:ext uri="{FF2B5EF4-FFF2-40B4-BE49-F238E27FC236}">
                  <a16:creationId xmlns:a16="http://schemas.microsoft.com/office/drawing/2014/main" id="{F1286C61-31CD-EF48-9CED-53B2D0EC7901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62">
              <a:extLst>
                <a:ext uri="{FF2B5EF4-FFF2-40B4-BE49-F238E27FC236}">
                  <a16:creationId xmlns:a16="http://schemas.microsoft.com/office/drawing/2014/main" id="{E96E18C4-6622-66B1-EB4C-F027A876694C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63">
              <a:extLst>
                <a:ext uri="{FF2B5EF4-FFF2-40B4-BE49-F238E27FC236}">
                  <a16:creationId xmlns:a16="http://schemas.microsoft.com/office/drawing/2014/main" id="{6B028A66-D0A6-993B-DC4C-7E82E063DF1B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64">
              <a:extLst>
                <a:ext uri="{FF2B5EF4-FFF2-40B4-BE49-F238E27FC236}">
                  <a16:creationId xmlns:a16="http://schemas.microsoft.com/office/drawing/2014/main" id="{E6D78789-83C4-0299-FAF9-010AFC54A994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65">
              <a:extLst>
                <a:ext uri="{FF2B5EF4-FFF2-40B4-BE49-F238E27FC236}">
                  <a16:creationId xmlns:a16="http://schemas.microsoft.com/office/drawing/2014/main" id="{5C226CEF-6EC1-9EBA-BED9-B2FB867D4A47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Shape 66">
              <a:extLst>
                <a:ext uri="{FF2B5EF4-FFF2-40B4-BE49-F238E27FC236}">
                  <a16:creationId xmlns:a16="http://schemas.microsoft.com/office/drawing/2014/main" id="{4A6F4019-A0C4-2969-3B77-3EC560596DF9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67">
              <a:extLst>
                <a:ext uri="{FF2B5EF4-FFF2-40B4-BE49-F238E27FC236}">
                  <a16:creationId xmlns:a16="http://schemas.microsoft.com/office/drawing/2014/main" id="{B5719EDC-AE2F-4AAA-1121-3B2A675EFC4D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68">
              <a:extLst>
                <a:ext uri="{FF2B5EF4-FFF2-40B4-BE49-F238E27FC236}">
                  <a16:creationId xmlns:a16="http://schemas.microsoft.com/office/drawing/2014/main" id="{424C39B5-D15A-29D8-95DF-13061F16EC1D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69">
              <a:extLst>
                <a:ext uri="{FF2B5EF4-FFF2-40B4-BE49-F238E27FC236}">
                  <a16:creationId xmlns:a16="http://schemas.microsoft.com/office/drawing/2014/main" id="{2948D745-7FDC-3F2E-5919-19F4860B5BEA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991047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AE2694-3EDD-C202-FD81-0C185B17CB4A}"/>
              </a:ext>
            </a:extLst>
          </p:cNvPr>
          <p:cNvSpPr txBox="1">
            <a:spLocks/>
          </p:cNvSpPr>
          <p:nvPr/>
        </p:nvSpPr>
        <p:spPr>
          <a:xfrm>
            <a:off x="3195172" y="525477"/>
            <a:ext cx="5683348" cy="731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742950">
              <a:defRPr/>
            </a:pPr>
            <a:r>
              <a:rPr lang="es-AR" sz="2925" dirty="0">
                <a:solidFill>
                  <a:srgbClr val="7030A0"/>
                </a:solidFill>
                <a:latin typeface="Trebuchet MS" panose="020B0603020202020204"/>
              </a:rPr>
              <a:t>Estrategia AFIP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19FDC3FD-0D7B-892C-3291-112A1E14ACB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882162" y="2257929"/>
            <a:ext cx="3393377" cy="692497"/>
          </a:xfrm>
          <a:prstGeom prst="rect">
            <a:avLst/>
          </a:prstGeom>
          <a:solidFill>
            <a:srgbClr val="F09415">
              <a:lumMod val="20000"/>
              <a:lumOff val="80000"/>
            </a:srgbClr>
          </a:solidFill>
          <a:ln w="47625">
            <a:solidFill>
              <a:srgbClr val="F09415">
                <a:lumMod val="60000"/>
                <a:lumOff val="40000"/>
              </a:srgb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1950" dirty="0">
                <a:solidFill>
                  <a:prstClr val="black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Individualización Cuenta, Titular y Rentas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887A26C-3A14-BB89-A363-D67BCAB6760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630297" y="2266258"/>
            <a:ext cx="3129749" cy="517514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>
            <a:solidFill>
              <a:srgbClr val="C0504D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AR" sz="2763" b="1" dirty="0">
                <a:solidFill>
                  <a:prstClr val="black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FATCA</a:t>
            </a:r>
          </a:p>
        </p:txBody>
      </p:sp>
      <p:sp>
        <p:nvSpPr>
          <p:cNvPr id="6" name="Flecha abajo 8">
            <a:extLst>
              <a:ext uri="{FF2B5EF4-FFF2-40B4-BE49-F238E27FC236}">
                <a16:creationId xmlns:a16="http://schemas.microsoft.com/office/drawing/2014/main" id="{501EE915-0FA0-A919-8485-CAA265F65A5D}"/>
              </a:ext>
            </a:extLst>
          </p:cNvPr>
          <p:cNvSpPr/>
          <p:nvPr/>
        </p:nvSpPr>
        <p:spPr>
          <a:xfrm rot="16200000">
            <a:off x="5283566" y="2396947"/>
            <a:ext cx="325041" cy="396327"/>
          </a:xfrm>
          <a:prstGeom prst="downArrow">
            <a:avLst/>
          </a:prstGeom>
          <a:solidFill>
            <a:srgbClr val="ED7D31">
              <a:lumMod val="60000"/>
              <a:lumOff val="40000"/>
            </a:srgbClr>
          </a:solidFill>
          <a:ln w="25400" cap="flat" cmpd="sng" algn="ctr">
            <a:solidFill>
              <a:srgbClr val="ED7D31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ctr">
              <a:defRPr/>
            </a:pPr>
            <a:endParaRPr lang="es-AR" sz="1950" dirty="0">
              <a:solidFill>
                <a:srgbClr val="00206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7" name="Llamada con línea 1 1">
            <a:extLst>
              <a:ext uri="{FF2B5EF4-FFF2-40B4-BE49-F238E27FC236}">
                <a16:creationId xmlns:a16="http://schemas.microsoft.com/office/drawing/2014/main" id="{0A118646-DEF7-901C-08C6-5EC5E2102FF7}"/>
              </a:ext>
            </a:extLst>
          </p:cNvPr>
          <p:cNvSpPr/>
          <p:nvPr/>
        </p:nvSpPr>
        <p:spPr>
          <a:xfrm>
            <a:off x="6883318" y="3212575"/>
            <a:ext cx="3246750" cy="468000"/>
          </a:xfrm>
          <a:prstGeom prst="borderCallout1">
            <a:avLst>
              <a:gd name="adj1" fmla="val 18750"/>
              <a:gd name="adj2" fmla="val -8333"/>
              <a:gd name="adj3" fmla="val -31729"/>
              <a:gd name="adj4" fmla="val -14349"/>
            </a:avLst>
          </a:prstGeom>
          <a:solidFill>
            <a:srgbClr val="F09415"/>
          </a:solidFill>
          <a:ln w="12700" cap="flat" cmpd="sng" algn="ctr">
            <a:solidFill>
              <a:srgbClr val="F0941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s-ES" sz="1788" b="1" dirty="0">
                <a:solidFill>
                  <a:prstClr val="white"/>
                </a:solidFill>
                <a:latin typeface="Trebuchet MS" panose="020B0603020202020204"/>
              </a:rPr>
              <a:t>No saldos ni movimientos</a:t>
            </a:r>
            <a:endParaRPr lang="es-AR" sz="1788" b="1" dirty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CAF1A0E-3498-677F-8DE4-037A8FA69C64}"/>
              </a:ext>
            </a:extLst>
          </p:cNvPr>
          <p:cNvSpPr txBox="1"/>
          <p:nvPr/>
        </p:nvSpPr>
        <p:spPr>
          <a:xfrm>
            <a:off x="5882162" y="4153315"/>
            <a:ext cx="3731743" cy="791563"/>
          </a:xfrm>
          <a:prstGeom prst="rect">
            <a:avLst/>
          </a:prstGeom>
          <a:noFill/>
          <a:ln w="60325">
            <a:solidFill>
              <a:srgbClr val="C0504D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294084" algn="ctr" defTabSz="742932">
              <a:lnSpc>
                <a:spcPct val="150000"/>
              </a:lnSpc>
              <a:buClr>
                <a:srgbClr val="C0504D"/>
              </a:buClr>
              <a:defRPr/>
            </a:pPr>
            <a:r>
              <a:rPr lang="es-MX" sz="1625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DATOS DE LA CUENTA </a:t>
            </a:r>
          </a:p>
          <a:p>
            <a:pPr marL="294084" algn="ctr" defTabSz="742932">
              <a:lnSpc>
                <a:spcPct val="150000"/>
              </a:lnSpc>
              <a:buClr>
                <a:srgbClr val="C0504D"/>
              </a:buClr>
              <a:defRPr/>
            </a:pPr>
            <a:r>
              <a:rPr lang="es-MX" sz="1625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DESDE 01/01/2018</a:t>
            </a:r>
            <a:endParaRPr lang="es-MX" sz="1625" dirty="0">
              <a:solidFill>
                <a:srgbClr val="FA7E5C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8 CuadroTexto">
            <a:extLst>
              <a:ext uri="{FF2B5EF4-FFF2-40B4-BE49-F238E27FC236}">
                <a16:creationId xmlns:a16="http://schemas.microsoft.com/office/drawing/2014/main" id="{1B3177E0-15D0-F6A0-3246-5A7CCF83A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410" y="5607868"/>
            <a:ext cx="3731743" cy="692497"/>
          </a:xfrm>
          <a:prstGeom prst="rect">
            <a:avLst/>
          </a:prstGeom>
          <a:solidFill>
            <a:srgbClr val="5AA6C0">
              <a:lumMod val="20000"/>
              <a:lumOff val="80000"/>
            </a:srgbClr>
          </a:solidFill>
          <a:ln w="349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buClr>
                <a:srgbClr val="70AD47">
                  <a:lumMod val="75000"/>
                </a:srgbClr>
              </a:buClr>
              <a:defRPr/>
            </a:pPr>
            <a:r>
              <a:rPr lang="es-AR" sz="1950" b="1" dirty="0">
                <a:solidFill>
                  <a:prstClr val="black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Saldos, movimientos y beneficiarios finales</a:t>
            </a:r>
          </a:p>
        </p:txBody>
      </p:sp>
      <p:sp>
        <p:nvSpPr>
          <p:cNvPr id="11" name="Flecha abajo 2">
            <a:extLst>
              <a:ext uri="{FF2B5EF4-FFF2-40B4-BE49-F238E27FC236}">
                <a16:creationId xmlns:a16="http://schemas.microsoft.com/office/drawing/2014/main" id="{F0EE26AD-F5B1-99AD-046C-4C921D23BBEE}"/>
              </a:ext>
            </a:extLst>
          </p:cNvPr>
          <p:cNvSpPr/>
          <p:nvPr/>
        </p:nvSpPr>
        <p:spPr>
          <a:xfrm>
            <a:off x="7578850" y="5149076"/>
            <a:ext cx="377771" cy="254592"/>
          </a:xfrm>
          <a:prstGeom prst="downArrow">
            <a:avLst/>
          </a:prstGeom>
          <a:solidFill>
            <a:srgbClr val="5AA6C0">
              <a:lumMod val="40000"/>
              <a:lumOff val="60000"/>
            </a:srgbClr>
          </a:solidFill>
          <a:ln w="12700" cap="flat" cmpd="sng" algn="ctr">
            <a:solidFill>
              <a:srgbClr val="5AA6C0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AR" sz="130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200FE87C-23D5-833F-298F-36BCBADC659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630297" y="3962255"/>
            <a:ext cx="3129750" cy="1067793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25400">
            <a:solidFill>
              <a:srgbClr val="C0504D">
                <a:lumMod val="20000"/>
                <a:lumOff val="80000"/>
              </a:srgbClr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AR" sz="2113" b="1" dirty="0">
                <a:solidFill>
                  <a:prstClr val="black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TIEA BILATERAL c/ESTADOS UNIDOS “A REQUERIMIENTO”</a:t>
            </a:r>
          </a:p>
        </p:txBody>
      </p:sp>
      <p:pic>
        <p:nvPicPr>
          <p:cNvPr id="9" name="Shape 868" descr="3.jpg">
            <a:extLst>
              <a:ext uri="{FF2B5EF4-FFF2-40B4-BE49-F238E27FC236}">
                <a16:creationId xmlns:a16="http://schemas.microsoft.com/office/drawing/2014/main" id="{DAEA5F1D-6813-6F31-BB62-A74995A38B7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Flecha: hacia abajo 45">
            <a:extLst>
              <a:ext uri="{FF2B5EF4-FFF2-40B4-BE49-F238E27FC236}">
                <a16:creationId xmlns:a16="http://schemas.microsoft.com/office/drawing/2014/main" id="{D438F03C-C41B-6606-5522-D1ABA703EA51}"/>
              </a:ext>
            </a:extLst>
          </p:cNvPr>
          <p:cNvSpPr/>
          <p:nvPr/>
        </p:nvSpPr>
        <p:spPr>
          <a:xfrm>
            <a:off x="1691746" y="2810687"/>
            <a:ext cx="604775" cy="635247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AR"/>
          </a:p>
        </p:txBody>
      </p:sp>
      <p:sp>
        <p:nvSpPr>
          <p:cNvPr id="47" name="Flecha: hacia arriba 46">
            <a:extLst>
              <a:ext uri="{FF2B5EF4-FFF2-40B4-BE49-F238E27FC236}">
                <a16:creationId xmlns:a16="http://schemas.microsoft.com/office/drawing/2014/main" id="{057159BC-7C00-8E33-55EB-D8025F688FDE}"/>
              </a:ext>
            </a:extLst>
          </p:cNvPr>
          <p:cNvSpPr/>
          <p:nvPr/>
        </p:nvSpPr>
        <p:spPr>
          <a:xfrm>
            <a:off x="4028498" y="3331186"/>
            <a:ext cx="604775" cy="576975"/>
          </a:xfrm>
          <a:prstGeom prst="up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AR"/>
          </a:p>
        </p:txBody>
      </p:sp>
      <p:sp>
        <p:nvSpPr>
          <p:cNvPr id="48" name="Signo menos 47">
            <a:extLst>
              <a:ext uri="{FF2B5EF4-FFF2-40B4-BE49-F238E27FC236}">
                <a16:creationId xmlns:a16="http://schemas.microsoft.com/office/drawing/2014/main" id="{5B314691-08BD-3690-D25D-DEF835D06F5C}"/>
              </a:ext>
            </a:extLst>
          </p:cNvPr>
          <p:cNvSpPr/>
          <p:nvPr/>
        </p:nvSpPr>
        <p:spPr>
          <a:xfrm rot="21300000">
            <a:off x="1181752" y="3163199"/>
            <a:ext cx="4026834" cy="461133"/>
          </a:xfrm>
          <a:prstGeom prst="mathMinus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AR"/>
          </a:p>
        </p:txBody>
      </p:sp>
      <p:sp>
        <p:nvSpPr>
          <p:cNvPr id="49" name="Flecha abajo 8">
            <a:extLst>
              <a:ext uri="{FF2B5EF4-FFF2-40B4-BE49-F238E27FC236}">
                <a16:creationId xmlns:a16="http://schemas.microsoft.com/office/drawing/2014/main" id="{B881C150-EAC0-4BA0-31B6-1814C6745BEB}"/>
              </a:ext>
            </a:extLst>
          </p:cNvPr>
          <p:cNvSpPr/>
          <p:nvPr/>
        </p:nvSpPr>
        <p:spPr>
          <a:xfrm rot="16200000">
            <a:off x="5158584" y="4350932"/>
            <a:ext cx="325041" cy="396327"/>
          </a:xfrm>
          <a:prstGeom prst="downArrow">
            <a:avLst/>
          </a:prstGeom>
          <a:solidFill>
            <a:srgbClr val="ED7D31">
              <a:lumMod val="60000"/>
              <a:lumOff val="40000"/>
            </a:srgbClr>
          </a:solidFill>
          <a:ln w="25400" cap="flat" cmpd="sng" algn="ctr">
            <a:solidFill>
              <a:srgbClr val="ED7D31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ctr">
              <a:defRPr/>
            </a:pPr>
            <a:endParaRPr lang="es-AR" sz="1950" dirty="0">
              <a:solidFill>
                <a:srgbClr val="00206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grpSp>
        <p:nvGrpSpPr>
          <p:cNvPr id="3" name="Shape 40">
            <a:extLst>
              <a:ext uri="{FF2B5EF4-FFF2-40B4-BE49-F238E27FC236}">
                <a16:creationId xmlns:a16="http://schemas.microsoft.com/office/drawing/2014/main" id="{865D6FB0-CB9E-BBA6-49F6-0B307027BA5E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12" name="Shape 41">
              <a:extLst>
                <a:ext uri="{FF2B5EF4-FFF2-40B4-BE49-F238E27FC236}">
                  <a16:creationId xmlns:a16="http://schemas.microsoft.com/office/drawing/2014/main" id="{38EDED59-DDA5-E6EF-ECD0-32F030BDE091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Shape 42">
              <a:extLst>
                <a:ext uri="{FF2B5EF4-FFF2-40B4-BE49-F238E27FC236}">
                  <a16:creationId xmlns:a16="http://schemas.microsoft.com/office/drawing/2014/main" id="{85267404-F310-8187-13E3-26B73EEB6517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Shape 43">
              <a:extLst>
                <a:ext uri="{FF2B5EF4-FFF2-40B4-BE49-F238E27FC236}">
                  <a16:creationId xmlns:a16="http://schemas.microsoft.com/office/drawing/2014/main" id="{C79320AF-72CF-2829-4BBB-F58259E316A5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Shape 44">
              <a:extLst>
                <a:ext uri="{FF2B5EF4-FFF2-40B4-BE49-F238E27FC236}">
                  <a16:creationId xmlns:a16="http://schemas.microsoft.com/office/drawing/2014/main" id="{1819E847-CC33-CE79-E7C0-FEED368782C9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Shape 45">
              <a:extLst>
                <a:ext uri="{FF2B5EF4-FFF2-40B4-BE49-F238E27FC236}">
                  <a16:creationId xmlns:a16="http://schemas.microsoft.com/office/drawing/2014/main" id="{0A42C2B0-B746-6998-D4A6-F9AC88A3D27D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Shape 46">
              <a:extLst>
                <a:ext uri="{FF2B5EF4-FFF2-40B4-BE49-F238E27FC236}">
                  <a16:creationId xmlns:a16="http://schemas.microsoft.com/office/drawing/2014/main" id="{BE29E7D5-C278-C532-FC59-333C7C6C2E82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Shape 47">
              <a:extLst>
                <a:ext uri="{FF2B5EF4-FFF2-40B4-BE49-F238E27FC236}">
                  <a16:creationId xmlns:a16="http://schemas.microsoft.com/office/drawing/2014/main" id="{8CA71C08-0146-69C7-408D-335CEE19FC36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Shape 48">
              <a:extLst>
                <a:ext uri="{FF2B5EF4-FFF2-40B4-BE49-F238E27FC236}">
                  <a16:creationId xmlns:a16="http://schemas.microsoft.com/office/drawing/2014/main" id="{98E1367C-9B48-A7B4-7892-D13C9B5436AB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Shape 49">
              <a:extLst>
                <a:ext uri="{FF2B5EF4-FFF2-40B4-BE49-F238E27FC236}">
                  <a16:creationId xmlns:a16="http://schemas.microsoft.com/office/drawing/2014/main" id="{AA8F2997-FE6D-CE34-57AD-1736B81F4088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Shape 50">
              <a:extLst>
                <a:ext uri="{FF2B5EF4-FFF2-40B4-BE49-F238E27FC236}">
                  <a16:creationId xmlns:a16="http://schemas.microsoft.com/office/drawing/2014/main" id="{F963670F-435A-F145-B5B3-94C3DECA0E96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Shape 51">
              <a:extLst>
                <a:ext uri="{FF2B5EF4-FFF2-40B4-BE49-F238E27FC236}">
                  <a16:creationId xmlns:a16="http://schemas.microsoft.com/office/drawing/2014/main" id="{5F3E1393-5AE3-01EA-5F6A-B0D111EFD7A1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Shape 52">
              <a:extLst>
                <a:ext uri="{FF2B5EF4-FFF2-40B4-BE49-F238E27FC236}">
                  <a16:creationId xmlns:a16="http://schemas.microsoft.com/office/drawing/2014/main" id="{42447871-7713-1A93-7867-FFCBD61E0235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Shape 53">
              <a:extLst>
                <a:ext uri="{FF2B5EF4-FFF2-40B4-BE49-F238E27FC236}">
                  <a16:creationId xmlns:a16="http://schemas.microsoft.com/office/drawing/2014/main" id="{E60781E6-49BA-DFFE-A0E9-DB1B5EAA86AD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Shape 54">
              <a:extLst>
                <a:ext uri="{FF2B5EF4-FFF2-40B4-BE49-F238E27FC236}">
                  <a16:creationId xmlns:a16="http://schemas.microsoft.com/office/drawing/2014/main" id="{95997EF1-4905-4512-BB65-BD3937A268A8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Shape 55">
              <a:extLst>
                <a:ext uri="{FF2B5EF4-FFF2-40B4-BE49-F238E27FC236}">
                  <a16:creationId xmlns:a16="http://schemas.microsoft.com/office/drawing/2014/main" id="{FB71BD01-623C-1D5B-4006-34E51D7179DC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Shape 56">
              <a:extLst>
                <a:ext uri="{FF2B5EF4-FFF2-40B4-BE49-F238E27FC236}">
                  <a16:creationId xmlns:a16="http://schemas.microsoft.com/office/drawing/2014/main" id="{2436D117-1A13-9107-6452-29BB62CD023F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Shape 57">
              <a:extLst>
                <a:ext uri="{FF2B5EF4-FFF2-40B4-BE49-F238E27FC236}">
                  <a16:creationId xmlns:a16="http://schemas.microsoft.com/office/drawing/2014/main" id="{995641FE-361F-FD27-9EA9-1AA586D516BB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Shape 58">
              <a:extLst>
                <a:ext uri="{FF2B5EF4-FFF2-40B4-BE49-F238E27FC236}">
                  <a16:creationId xmlns:a16="http://schemas.microsoft.com/office/drawing/2014/main" id="{EE7FA303-193B-5C32-8B3F-0BFB55B72E0F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Shape 59">
              <a:extLst>
                <a:ext uri="{FF2B5EF4-FFF2-40B4-BE49-F238E27FC236}">
                  <a16:creationId xmlns:a16="http://schemas.microsoft.com/office/drawing/2014/main" id="{320AAA0A-43BA-A846-1D3F-A8D3A2A081AA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Shape 60">
              <a:extLst>
                <a:ext uri="{FF2B5EF4-FFF2-40B4-BE49-F238E27FC236}">
                  <a16:creationId xmlns:a16="http://schemas.microsoft.com/office/drawing/2014/main" id="{D22F0ADA-C2E4-BBDD-22E7-C985F632CAD9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Shape 61">
              <a:extLst>
                <a:ext uri="{FF2B5EF4-FFF2-40B4-BE49-F238E27FC236}">
                  <a16:creationId xmlns:a16="http://schemas.microsoft.com/office/drawing/2014/main" id="{B6D2EEBF-E728-6B5B-2232-7A70B7593411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Shape 62">
              <a:extLst>
                <a:ext uri="{FF2B5EF4-FFF2-40B4-BE49-F238E27FC236}">
                  <a16:creationId xmlns:a16="http://schemas.microsoft.com/office/drawing/2014/main" id="{15D9A192-EF2F-61B4-712F-40AA75EF6DE1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" name="Shape 63">
              <a:extLst>
                <a:ext uri="{FF2B5EF4-FFF2-40B4-BE49-F238E27FC236}">
                  <a16:creationId xmlns:a16="http://schemas.microsoft.com/office/drawing/2014/main" id="{C6BD042C-A012-CA49-E73F-0746D68AF796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" name="Shape 64">
              <a:extLst>
                <a:ext uri="{FF2B5EF4-FFF2-40B4-BE49-F238E27FC236}">
                  <a16:creationId xmlns:a16="http://schemas.microsoft.com/office/drawing/2014/main" id="{D583BBDE-A3BF-CBEF-7234-18A3065D6341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" name="Shape 65">
              <a:extLst>
                <a:ext uri="{FF2B5EF4-FFF2-40B4-BE49-F238E27FC236}">
                  <a16:creationId xmlns:a16="http://schemas.microsoft.com/office/drawing/2014/main" id="{D86586AA-5CC5-45D7-5E92-236EC818BB96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Shape 66">
              <a:extLst>
                <a:ext uri="{FF2B5EF4-FFF2-40B4-BE49-F238E27FC236}">
                  <a16:creationId xmlns:a16="http://schemas.microsoft.com/office/drawing/2014/main" id="{D1433648-9615-C143-9EE5-4390A7B97DB0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Shape 67">
              <a:extLst>
                <a:ext uri="{FF2B5EF4-FFF2-40B4-BE49-F238E27FC236}">
                  <a16:creationId xmlns:a16="http://schemas.microsoft.com/office/drawing/2014/main" id="{6F8AEA78-A759-62C8-E399-9650093FB02F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" name="Shape 68">
              <a:extLst>
                <a:ext uri="{FF2B5EF4-FFF2-40B4-BE49-F238E27FC236}">
                  <a16:creationId xmlns:a16="http://schemas.microsoft.com/office/drawing/2014/main" id="{27D6187E-495B-4CD1-AF82-0C216911BEA2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" name="Shape 69">
              <a:extLst>
                <a:ext uri="{FF2B5EF4-FFF2-40B4-BE49-F238E27FC236}">
                  <a16:creationId xmlns:a16="http://schemas.microsoft.com/office/drawing/2014/main" id="{1CDD3620-E656-1640-77FF-2EC313311638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7" name="Marcador de número de diapositiva 34">
            <a:extLst>
              <a:ext uri="{FF2B5EF4-FFF2-40B4-BE49-F238E27FC236}">
                <a16:creationId xmlns:a16="http://schemas.microsoft.com/office/drawing/2014/main" id="{70CD4D3B-0978-C4ED-59FF-C57ADF120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60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22011204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610;p36"/>
          <p:cNvSpPr txBox="1">
            <a:spLocks noGrp="1"/>
          </p:cNvSpPr>
          <p:nvPr>
            <p:ph type="title"/>
          </p:nvPr>
        </p:nvSpPr>
        <p:spPr>
          <a:xfrm>
            <a:off x="6465703" y="3657225"/>
            <a:ext cx="4710912" cy="769687"/>
          </a:xfrm>
          <a:prstGeom prst="rect">
            <a:avLst/>
          </a:prstGeom>
        </p:spPr>
        <p:txBody>
          <a:bodyPr spcFirstLastPara="1" vert="horz" wrap="square" lIns="107269" tIns="107269" rIns="107269" bIns="107269" rtlCol="0" anchor="b" anchorCtr="0">
            <a:noAutofit/>
          </a:bodyPr>
          <a:lstStyle/>
          <a:p>
            <a:pPr algn="ctr"/>
            <a:r>
              <a:rPr lang="es-AR" sz="3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Modificaciones en el Impuesto sobre los Bienes Personales</a:t>
            </a:r>
            <a:endParaRPr sz="3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Shape 868" descr="3.jpg">
            <a:extLst>
              <a:ext uri="{FF2B5EF4-FFF2-40B4-BE49-F238E27FC236}">
                <a16:creationId xmlns:a16="http://schemas.microsoft.com/office/drawing/2014/main" id="{2923691C-95D4-DB1B-14DE-3AB89E7822D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Shape 40">
            <a:extLst>
              <a:ext uri="{FF2B5EF4-FFF2-40B4-BE49-F238E27FC236}">
                <a16:creationId xmlns:a16="http://schemas.microsoft.com/office/drawing/2014/main" id="{A57E3357-DE95-BA1D-9B92-45E7DEE0262E}"/>
              </a:ext>
            </a:extLst>
          </p:cNvPr>
          <p:cNvGrpSpPr/>
          <p:nvPr/>
        </p:nvGrpSpPr>
        <p:grpSpPr>
          <a:xfrm>
            <a:off x="10043298" y="5969264"/>
            <a:ext cx="704720" cy="664800"/>
            <a:chOff x="611975" y="238125"/>
            <a:chExt cx="6396050" cy="5238750"/>
          </a:xfrm>
        </p:grpSpPr>
        <p:sp>
          <p:nvSpPr>
            <p:cNvPr id="5" name="Shape 41">
              <a:extLst>
                <a:ext uri="{FF2B5EF4-FFF2-40B4-BE49-F238E27FC236}">
                  <a16:creationId xmlns:a16="http://schemas.microsoft.com/office/drawing/2014/main" id="{7D74174C-5CBF-6C0C-F4BC-77A693A8D544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Shape 42">
              <a:extLst>
                <a:ext uri="{FF2B5EF4-FFF2-40B4-BE49-F238E27FC236}">
                  <a16:creationId xmlns:a16="http://schemas.microsoft.com/office/drawing/2014/main" id="{592E1240-AA3F-2020-990B-23A2AB4A81A1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Shape 43">
              <a:extLst>
                <a:ext uri="{FF2B5EF4-FFF2-40B4-BE49-F238E27FC236}">
                  <a16:creationId xmlns:a16="http://schemas.microsoft.com/office/drawing/2014/main" id="{DC5325DF-909B-2B18-1D85-1EE6B6E3E33F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Shape 44">
              <a:extLst>
                <a:ext uri="{FF2B5EF4-FFF2-40B4-BE49-F238E27FC236}">
                  <a16:creationId xmlns:a16="http://schemas.microsoft.com/office/drawing/2014/main" id="{67485DF7-1991-00E8-E9BB-AFA349D652D4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Shape 45">
              <a:extLst>
                <a:ext uri="{FF2B5EF4-FFF2-40B4-BE49-F238E27FC236}">
                  <a16:creationId xmlns:a16="http://schemas.microsoft.com/office/drawing/2014/main" id="{70E2C72B-71E3-3B16-2AE6-5AEA79F6C597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46">
              <a:extLst>
                <a:ext uri="{FF2B5EF4-FFF2-40B4-BE49-F238E27FC236}">
                  <a16:creationId xmlns:a16="http://schemas.microsoft.com/office/drawing/2014/main" id="{86432CAC-D226-3DFD-74BC-6FAEA4FD4C26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47">
              <a:extLst>
                <a:ext uri="{FF2B5EF4-FFF2-40B4-BE49-F238E27FC236}">
                  <a16:creationId xmlns:a16="http://schemas.microsoft.com/office/drawing/2014/main" id="{E5A3CC19-5154-C839-31CC-22049F553C56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48">
              <a:extLst>
                <a:ext uri="{FF2B5EF4-FFF2-40B4-BE49-F238E27FC236}">
                  <a16:creationId xmlns:a16="http://schemas.microsoft.com/office/drawing/2014/main" id="{DF75AE42-EC6D-A439-F8A2-07EC7EBAC3E9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Shape 49">
              <a:extLst>
                <a:ext uri="{FF2B5EF4-FFF2-40B4-BE49-F238E27FC236}">
                  <a16:creationId xmlns:a16="http://schemas.microsoft.com/office/drawing/2014/main" id="{ABBA4812-DE91-2C23-F97E-56849657C0C3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50">
              <a:extLst>
                <a:ext uri="{FF2B5EF4-FFF2-40B4-BE49-F238E27FC236}">
                  <a16:creationId xmlns:a16="http://schemas.microsoft.com/office/drawing/2014/main" id="{3F2529EC-2746-1BAB-7645-67C9B9C2DF54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51">
              <a:extLst>
                <a:ext uri="{FF2B5EF4-FFF2-40B4-BE49-F238E27FC236}">
                  <a16:creationId xmlns:a16="http://schemas.microsoft.com/office/drawing/2014/main" id="{C7A006CF-48EA-F2FC-4922-671D1346575E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52">
              <a:extLst>
                <a:ext uri="{FF2B5EF4-FFF2-40B4-BE49-F238E27FC236}">
                  <a16:creationId xmlns:a16="http://schemas.microsoft.com/office/drawing/2014/main" id="{EE619758-39FA-E4C7-A3D7-FB890DD8527C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53">
              <a:extLst>
                <a:ext uri="{FF2B5EF4-FFF2-40B4-BE49-F238E27FC236}">
                  <a16:creationId xmlns:a16="http://schemas.microsoft.com/office/drawing/2014/main" id="{5FC05A70-9D61-E963-A12B-E09EEE3DB4AD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54">
              <a:extLst>
                <a:ext uri="{FF2B5EF4-FFF2-40B4-BE49-F238E27FC236}">
                  <a16:creationId xmlns:a16="http://schemas.microsoft.com/office/drawing/2014/main" id="{F0F87141-866F-F962-F145-1B7A1AB3C92B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55">
              <a:extLst>
                <a:ext uri="{FF2B5EF4-FFF2-40B4-BE49-F238E27FC236}">
                  <a16:creationId xmlns:a16="http://schemas.microsoft.com/office/drawing/2014/main" id="{6CFE3FB6-F2E7-58A2-B623-EAA9950EAD97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56">
              <a:extLst>
                <a:ext uri="{FF2B5EF4-FFF2-40B4-BE49-F238E27FC236}">
                  <a16:creationId xmlns:a16="http://schemas.microsoft.com/office/drawing/2014/main" id="{437D42C4-B61F-F991-3C67-7A01ED1E9E4C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57">
              <a:extLst>
                <a:ext uri="{FF2B5EF4-FFF2-40B4-BE49-F238E27FC236}">
                  <a16:creationId xmlns:a16="http://schemas.microsoft.com/office/drawing/2014/main" id="{8E9CECED-C4D7-0372-222C-E224590F8FA9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58">
              <a:extLst>
                <a:ext uri="{FF2B5EF4-FFF2-40B4-BE49-F238E27FC236}">
                  <a16:creationId xmlns:a16="http://schemas.microsoft.com/office/drawing/2014/main" id="{4342AF0D-347B-89CD-900A-69081A690F18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59">
              <a:extLst>
                <a:ext uri="{FF2B5EF4-FFF2-40B4-BE49-F238E27FC236}">
                  <a16:creationId xmlns:a16="http://schemas.microsoft.com/office/drawing/2014/main" id="{22697779-814F-BCB8-F138-B248807386BC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60">
              <a:extLst>
                <a:ext uri="{FF2B5EF4-FFF2-40B4-BE49-F238E27FC236}">
                  <a16:creationId xmlns:a16="http://schemas.microsoft.com/office/drawing/2014/main" id="{F1ED8112-1BC3-4B2D-7D65-F2372E55459B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61">
              <a:extLst>
                <a:ext uri="{FF2B5EF4-FFF2-40B4-BE49-F238E27FC236}">
                  <a16:creationId xmlns:a16="http://schemas.microsoft.com/office/drawing/2014/main" id="{E4FA70B7-619E-99D8-908E-69FC5E99B2AA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62">
              <a:extLst>
                <a:ext uri="{FF2B5EF4-FFF2-40B4-BE49-F238E27FC236}">
                  <a16:creationId xmlns:a16="http://schemas.microsoft.com/office/drawing/2014/main" id="{901162A1-DB91-DBC6-D503-2BFE178D9BB9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63">
              <a:extLst>
                <a:ext uri="{FF2B5EF4-FFF2-40B4-BE49-F238E27FC236}">
                  <a16:creationId xmlns:a16="http://schemas.microsoft.com/office/drawing/2014/main" id="{58D90D6E-8017-016D-DF21-96FCD0813896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64">
              <a:extLst>
                <a:ext uri="{FF2B5EF4-FFF2-40B4-BE49-F238E27FC236}">
                  <a16:creationId xmlns:a16="http://schemas.microsoft.com/office/drawing/2014/main" id="{D910FB7D-906A-EE76-29AD-8AA48BE90267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65">
              <a:extLst>
                <a:ext uri="{FF2B5EF4-FFF2-40B4-BE49-F238E27FC236}">
                  <a16:creationId xmlns:a16="http://schemas.microsoft.com/office/drawing/2014/main" id="{65A8135E-94C8-BF36-74D7-E0F84516497A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66">
              <a:extLst>
                <a:ext uri="{FF2B5EF4-FFF2-40B4-BE49-F238E27FC236}">
                  <a16:creationId xmlns:a16="http://schemas.microsoft.com/office/drawing/2014/main" id="{632E03EA-D94E-F3A0-996E-8BDA7A81384E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67">
              <a:extLst>
                <a:ext uri="{FF2B5EF4-FFF2-40B4-BE49-F238E27FC236}">
                  <a16:creationId xmlns:a16="http://schemas.microsoft.com/office/drawing/2014/main" id="{07EE89AB-BEE4-FDEA-B057-7B110F8234A8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68">
              <a:extLst>
                <a:ext uri="{FF2B5EF4-FFF2-40B4-BE49-F238E27FC236}">
                  <a16:creationId xmlns:a16="http://schemas.microsoft.com/office/drawing/2014/main" id="{B76D6740-3237-DC55-9DD6-97694420A35B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69">
              <a:extLst>
                <a:ext uri="{FF2B5EF4-FFF2-40B4-BE49-F238E27FC236}">
                  <a16:creationId xmlns:a16="http://schemas.microsoft.com/office/drawing/2014/main" id="{BE9BD750-A930-FC72-978E-9A0E64B24D4D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D5C4FBA2-DA73-F1CB-01C2-44F3614A67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85" r="264" b="-1"/>
          <a:stretch/>
        </p:blipFill>
        <p:spPr>
          <a:xfrm>
            <a:off x="1405480" y="1428354"/>
            <a:ext cx="2221828" cy="2221828"/>
          </a:xfrm>
          <a:custGeom>
            <a:avLst/>
            <a:gdLst/>
            <a:ahLst/>
            <a:cxnLst/>
            <a:rect l="l" t="t" r="r" b="b"/>
            <a:pathLst>
              <a:path w="1929700" h="1929700">
                <a:moveTo>
                  <a:pt x="964850" y="0"/>
                </a:moveTo>
                <a:cubicBezTo>
                  <a:pt x="1497722" y="0"/>
                  <a:pt x="1929700" y="431978"/>
                  <a:pt x="1929700" y="964850"/>
                </a:cubicBezTo>
                <a:cubicBezTo>
                  <a:pt x="1929700" y="1497722"/>
                  <a:pt x="1497722" y="1929700"/>
                  <a:pt x="964850" y="1929700"/>
                </a:cubicBezTo>
                <a:cubicBezTo>
                  <a:pt x="431978" y="1929700"/>
                  <a:pt x="0" y="1497722"/>
                  <a:pt x="0" y="964850"/>
                </a:cubicBezTo>
                <a:cubicBezTo>
                  <a:pt x="0" y="431978"/>
                  <a:pt x="431978" y="0"/>
                  <a:pt x="964850" y="0"/>
                </a:cubicBezTo>
                <a:close/>
              </a:path>
            </a:pathLst>
          </a:custGeom>
          <a:noFill/>
          <a:effectLst>
            <a:outerShdw dist="165100" dir="11460000" algn="tr" rotWithShape="0">
              <a:schemeClr val="tx1"/>
            </a:outerShdw>
          </a:effectLst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87BA2C6D-2580-0687-537E-7D80A7A64D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791" r="23711" b="4"/>
          <a:stretch/>
        </p:blipFill>
        <p:spPr>
          <a:xfrm>
            <a:off x="2165237" y="4264936"/>
            <a:ext cx="2221828" cy="2221828"/>
          </a:xfrm>
          <a:custGeom>
            <a:avLst/>
            <a:gdLst/>
            <a:ahLst/>
            <a:cxnLst/>
            <a:rect l="l" t="t" r="r" b="b"/>
            <a:pathLst>
              <a:path w="1929700" h="1929700">
                <a:moveTo>
                  <a:pt x="964850" y="0"/>
                </a:moveTo>
                <a:cubicBezTo>
                  <a:pt x="1497722" y="0"/>
                  <a:pt x="1929700" y="431978"/>
                  <a:pt x="1929700" y="964850"/>
                </a:cubicBezTo>
                <a:cubicBezTo>
                  <a:pt x="1929700" y="1497722"/>
                  <a:pt x="1497722" y="1929700"/>
                  <a:pt x="964850" y="1929700"/>
                </a:cubicBezTo>
                <a:cubicBezTo>
                  <a:pt x="431978" y="1929700"/>
                  <a:pt x="0" y="1497722"/>
                  <a:pt x="0" y="964850"/>
                </a:cubicBezTo>
                <a:cubicBezTo>
                  <a:pt x="0" y="431978"/>
                  <a:pt x="431978" y="0"/>
                  <a:pt x="964850" y="0"/>
                </a:cubicBezTo>
                <a:close/>
              </a:path>
            </a:pathLst>
          </a:custGeom>
          <a:noFill/>
          <a:effectLst>
            <a:outerShdw dist="165100" dir="11460000" algn="tr" rotWithShape="0">
              <a:schemeClr val="tx1"/>
            </a:outerShdw>
          </a:effectLst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C04AF800-D590-B53C-7C1C-9A440CF778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222" r="26275" b="-4"/>
          <a:stretch/>
        </p:blipFill>
        <p:spPr>
          <a:xfrm>
            <a:off x="4155886" y="1820239"/>
            <a:ext cx="2221828" cy="2221828"/>
          </a:xfrm>
          <a:custGeom>
            <a:avLst/>
            <a:gdLst/>
            <a:ahLst/>
            <a:cxnLst/>
            <a:rect l="l" t="t" r="r" b="b"/>
            <a:pathLst>
              <a:path w="1929700" h="1929700">
                <a:moveTo>
                  <a:pt x="964850" y="0"/>
                </a:moveTo>
                <a:cubicBezTo>
                  <a:pt x="1497722" y="0"/>
                  <a:pt x="1929700" y="431978"/>
                  <a:pt x="1929700" y="964850"/>
                </a:cubicBezTo>
                <a:cubicBezTo>
                  <a:pt x="1929700" y="1497722"/>
                  <a:pt x="1497722" y="1929700"/>
                  <a:pt x="964850" y="1929700"/>
                </a:cubicBezTo>
                <a:cubicBezTo>
                  <a:pt x="431978" y="1929700"/>
                  <a:pt x="0" y="1497722"/>
                  <a:pt x="0" y="964850"/>
                </a:cubicBezTo>
                <a:cubicBezTo>
                  <a:pt x="0" y="431978"/>
                  <a:pt x="431978" y="0"/>
                  <a:pt x="964850" y="0"/>
                </a:cubicBezTo>
                <a:close/>
              </a:path>
            </a:pathLst>
          </a:custGeom>
          <a:noFill/>
          <a:effectLst>
            <a:outerShdw dist="165100" dir="11460000" algn="tr" rotWithShape="0">
              <a:schemeClr val="tx1"/>
            </a:outerShdw>
          </a:effectLst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650CAB58-53E4-56B1-8B86-7DABA35C5BF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325" r="23674" b="-1"/>
          <a:stretch/>
        </p:blipFill>
        <p:spPr>
          <a:xfrm>
            <a:off x="5615973" y="4391378"/>
            <a:ext cx="2221828" cy="2221828"/>
          </a:xfrm>
          <a:custGeom>
            <a:avLst/>
            <a:gdLst/>
            <a:ahLst/>
            <a:cxnLst/>
            <a:rect l="l" t="t" r="r" b="b"/>
            <a:pathLst>
              <a:path w="1929700" h="1929700">
                <a:moveTo>
                  <a:pt x="964850" y="0"/>
                </a:moveTo>
                <a:cubicBezTo>
                  <a:pt x="1497722" y="0"/>
                  <a:pt x="1929700" y="431978"/>
                  <a:pt x="1929700" y="964850"/>
                </a:cubicBezTo>
                <a:cubicBezTo>
                  <a:pt x="1929700" y="1497722"/>
                  <a:pt x="1497722" y="1929700"/>
                  <a:pt x="964850" y="1929700"/>
                </a:cubicBezTo>
                <a:cubicBezTo>
                  <a:pt x="431978" y="1929700"/>
                  <a:pt x="0" y="1497722"/>
                  <a:pt x="0" y="964850"/>
                </a:cubicBezTo>
                <a:cubicBezTo>
                  <a:pt x="0" y="431978"/>
                  <a:pt x="431978" y="0"/>
                  <a:pt x="964850" y="0"/>
                </a:cubicBezTo>
                <a:close/>
              </a:path>
            </a:pathLst>
          </a:custGeom>
          <a:noFill/>
          <a:effectLst>
            <a:outerShdw dist="165100" dir="11460000" algn="tr" rotWithShape="0">
              <a:schemeClr val="tx1"/>
            </a:outerShdw>
          </a:effectLst>
        </p:spPr>
      </p:pic>
      <p:sp>
        <p:nvSpPr>
          <p:cNvPr id="39" name="Marcador de número de diapositiva 34">
            <a:extLst>
              <a:ext uri="{FF2B5EF4-FFF2-40B4-BE49-F238E27FC236}">
                <a16:creationId xmlns:a16="http://schemas.microsoft.com/office/drawing/2014/main" id="{F03571ED-C741-403B-F033-42D0F1ADC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61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8950519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74;p35">
            <a:extLst>
              <a:ext uri="{FF2B5EF4-FFF2-40B4-BE49-F238E27FC236}">
                <a16:creationId xmlns:a16="http://schemas.microsoft.com/office/drawing/2014/main" id="{56B8E359-BBA5-410B-5B4E-13D40CA08471}"/>
              </a:ext>
            </a:extLst>
          </p:cNvPr>
          <p:cNvSpPr txBox="1">
            <a:spLocks/>
          </p:cNvSpPr>
          <p:nvPr/>
        </p:nvSpPr>
        <p:spPr>
          <a:xfrm>
            <a:off x="1143001" y="-3043"/>
            <a:ext cx="9901323" cy="1812387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000" b="1" cap="small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Impuesto sobre los Bienes Personales</a:t>
            </a:r>
          </a:p>
          <a:p>
            <a:pPr algn="ctr"/>
            <a:endParaRPr lang="es-ES" sz="2600" dirty="0">
              <a:solidFill>
                <a:schemeClr val="tx1"/>
              </a:solidFill>
              <a:latin typeface="Biome" panose="020B0502040204020203" pitchFamily="34" charset="0"/>
              <a:ea typeface="Calibri"/>
              <a:cs typeface="Biome" panose="020B0502040204020203" pitchFamily="34" charset="0"/>
            </a:endParaRPr>
          </a:p>
          <a:p>
            <a:pPr algn="ctr"/>
            <a:r>
              <a:rPr lang="es-ES" sz="2600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Modificaciones a la Ley a partir del PF 2023</a:t>
            </a:r>
          </a:p>
        </p:txBody>
      </p:sp>
      <p:pic>
        <p:nvPicPr>
          <p:cNvPr id="6" name="Shape 868" descr="3.jpg">
            <a:extLst>
              <a:ext uri="{FF2B5EF4-FFF2-40B4-BE49-F238E27FC236}">
                <a16:creationId xmlns:a16="http://schemas.microsoft.com/office/drawing/2014/main" id="{00086110-AB52-ACD6-F93D-65976F171C2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3FE9B4F2-A47F-5077-9533-219F4FC4D3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1635807"/>
              </p:ext>
            </p:extLst>
          </p:nvPr>
        </p:nvGraphicFramePr>
        <p:xfrm>
          <a:off x="2129304" y="1998499"/>
          <a:ext cx="8475012" cy="4042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4" name="Shape 40">
            <a:extLst>
              <a:ext uri="{FF2B5EF4-FFF2-40B4-BE49-F238E27FC236}">
                <a16:creationId xmlns:a16="http://schemas.microsoft.com/office/drawing/2014/main" id="{0C190E5A-DC26-6953-6289-DB6589FB7E90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8" name="Shape 41">
              <a:extLst>
                <a:ext uri="{FF2B5EF4-FFF2-40B4-BE49-F238E27FC236}">
                  <a16:creationId xmlns:a16="http://schemas.microsoft.com/office/drawing/2014/main" id="{B0C1B218-4ADC-B585-4D69-B8E1343722BE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Shape 42">
              <a:extLst>
                <a:ext uri="{FF2B5EF4-FFF2-40B4-BE49-F238E27FC236}">
                  <a16:creationId xmlns:a16="http://schemas.microsoft.com/office/drawing/2014/main" id="{981719F2-CDE9-7A45-8303-D9AFB8D5E565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43">
              <a:extLst>
                <a:ext uri="{FF2B5EF4-FFF2-40B4-BE49-F238E27FC236}">
                  <a16:creationId xmlns:a16="http://schemas.microsoft.com/office/drawing/2014/main" id="{976112B3-E5D1-6548-CDA5-53EC1022C250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44">
              <a:extLst>
                <a:ext uri="{FF2B5EF4-FFF2-40B4-BE49-F238E27FC236}">
                  <a16:creationId xmlns:a16="http://schemas.microsoft.com/office/drawing/2014/main" id="{35A7B26E-8062-3ED7-2C7A-CF7C866CB1B8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45">
              <a:extLst>
                <a:ext uri="{FF2B5EF4-FFF2-40B4-BE49-F238E27FC236}">
                  <a16:creationId xmlns:a16="http://schemas.microsoft.com/office/drawing/2014/main" id="{1A713FBD-269F-71F6-B381-328E5861D341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Shape 46">
              <a:extLst>
                <a:ext uri="{FF2B5EF4-FFF2-40B4-BE49-F238E27FC236}">
                  <a16:creationId xmlns:a16="http://schemas.microsoft.com/office/drawing/2014/main" id="{C8EAFAA5-1084-DF61-9F42-09A845FCEB57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47">
              <a:extLst>
                <a:ext uri="{FF2B5EF4-FFF2-40B4-BE49-F238E27FC236}">
                  <a16:creationId xmlns:a16="http://schemas.microsoft.com/office/drawing/2014/main" id="{E0671E06-CF92-2359-F080-61777851B2B7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48">
              <a:extLst>
                <a:ext uri="{FF2B5EF4-FFF2-40B4-BE49-F238E27FC236}">
                  <a16:creationId xmlns:a16="http://schemas.microsoft.com/office/drawing/2014/main" id="{DC7DC752-FF28-AFFC-8824-64EFE94192DC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49">
              <a:extLst>
                <a:ext uri="{FF2B5EF4-FFF2-40B4-BE49-F238E27FC236}">
                  <a16:creationId xmlns:a16="http://schemas.microsoft.com/office/drawing/2014/main" id="{5E1B1F4D-4A1A-A1D9-C02B-14DAD53CAD5D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50">
              <a:extLst>
                <a:ext uri="{FF2B5EF4-FFF2-40B4-BE49-F238E27FC236}">
                  <a16:creationId xmlns:a16="http://schemas.microsoft.com/office/drawing/2014/main" id="{B2EE4B22-7225-20FA-3B27-DCA97390D232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51">
              <a:extLst>
                <a:ext uri="{FF2B5EF4-FFF2-40B4-BE49-F238E27FC236}">
                  <a16:creationId xmlns:a16="http://schemas.microsoft.com/office/drawing/2014/main" id="{1354C719-51FF-2FB6-9D65-1AC74CF8365D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52">
              <a:extLst>
                <a:ext uri="{FF2B5EF4-FFF2-40B4-BE49-F238E27FC236}">
                  <a16:creationId xmlns:a16="http://schemas.microsoft.com/office/drawing/2014/main" id="{1575DDC3-165D-270A-DDAE-09B28D4EDC0B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53">
              <a:extLst>
                <a:ext uri="{FF2B5EF4-FFF2-40B4-BE49-F238E27FC236}">
                  <a16:creationId xmlns:a16="http://schemas.microsoft.com/office/drawing/2014/main" id="{8789A0A6-D808-A5A3-2B76-8F712BF6A35F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54">
              <a:extLst>
                <a:ext uri="{FF2B5EF4-FFF2-40B4-BE49-F238E27FC236}">
                  <a16:creationId xmlns:a16="http://schemas.microsoft.com/office/drawing/2014/main" id="{1D2C0FD1-D55A-E94F-9062-F51A195732ED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55">
              <a:extLst>
                <a:ext uri="{FF2B5EF4-FFF2-40B4-BE49-F238E27FC236}">
                  <a16:creationId xmlns:a16="http://schemas.microsoft.com/office/drawing/2014/main" id="{571C2740-509E-815C-21CB-5614E1421E53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56">
              <a:extLst>
                <a:ext uri="{FF2B5EF4-FFF2-40B4-BE49-F238E27FC236}">
                  <a16:creationId xmlns:a16="http://schemas.microsoft.com/office/drawing/2014/main" id="{306B1CEA-4448-CC1A-A775-9EC05483A009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57">
              <a:extLst>
                <a:ext uri="{FF2B5EF4-FFF2-40B4-BE49-F238E27FC236}">
                  <a16:creationId xmlns:a16="http://schemas.microsoft.com/office/drawing/2014/main" id="{790743DA-9952-EE71-0AE2-7DE3668BE9E3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58">
              <a:extLst>
                <a:ext uri="{FF2B5EF4-FFF2-40B4-BE49-F238E27FC236}">
                  <a16:creationId xmlns:a16="http://schemas.microsoft.com/office/drawing/2014/main" id="{31D86856-F1CC-6408-C167-F5FA2BF4C9DC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59">
              <a:extLst>
                <a:ext uri="{FF2B5EF4-FFF2-40B4-BE49-F238E27FC236}">
                  <a16:creationId xmlns:a16="http://schemas.microsoft.com/office/drawing/2014/main" id="{FEECA5AC-D224-B3CC-3236-A6B86EB33C85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60">
              <a:extLst>
                <a:ext uri="{FF2B5EF4-FFF2-40B4-BE49-F238E27FC236}">
                  <a16:creationId xmlns:a16="http://schemas.microsoft.com/office/drawing/2014/main" id="{1CCAD236-E243-C0E0-5713-B59B4B92BD63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61">
              <a:extLst>
                <a:ext uri="{FF2B5EF4-FFF2-40B4-BE49-F238E27FC236}">
                  <a16:creationId xmlns:a16="http://schemas.microsoft.com/office/drawing/2014/main" id="{1F110239-51EB-DB22-B883-591D988BF736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62">
              <a:extLst>
                <a:ext uri="{FF2B5EF4-FFF2-40B4-BE49-F238E27FC236}">
                  <a16:creationId xmlns:a16="http://schemas.microsoft.com/office/drawing/2014/main" id="{97712525-87AB-7319-AC28-467BB42AC30D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63">
              <a:extLst>
                <a:ext uri="{FF2B5EF4-FFF2-40B4-BE49-F238E27FC236}">
                  <a16:creationId xmlns:a16="http://schemas.microsoft.com/office/drawing/2014/main" id="{56354392-6B90-A800-B718-DEB1BFD6F72E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64">
              <a:extLst>
                <a:ext uri="{FF2B5EF4-FFF2-40B4-BE49-F238E27FC236}">
                  <a16:creationId xmlns:a16="http://schemas.microsoft.com/office/drawing/2014/main" id="{7329C2AE-2D51-F529-61E9-34749AE04F74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65">
              <a:extLst>
                <a:ext uri="{FF2B5EF4-FFF2-40B4-BE49-F238E27FC236}">
                  <a16:creationId xmlns:a16="http://schemas.microsoft.com/office/drawing/2014/main" id="{9C82C8BD-E167-84B9-41A7-D9C9CA4BD4D0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66">
              <a:extLst>
                <a:ext uri="{FF2B5EF4-FFF2-40B4-BE49-F238E27FC236}">
                  <a16:creationId xmlns:a16="http://schemas.microsoft.com/office/drawing/2014/main" id="{C8371584-4D5D-74AF-7A69-85A00409CD62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Shape 67">
              <a:extLst>
                <a:ext uri="{FF2B5EF4-FFF2-40B4-BE49-F238E27FC236}">
                  <a16:creationId xmlns:a16="http://schemas.microsoft.com/office/drawing/2014/main" id="{D29E034B-C008-3178-7649-77B9C400DDA4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68">
              <a:extLst>
                <a:ext uri="{FF2B5EF4-FFF2-40B4-BE49-F238E27FC236}">
                  <a16:creationId xmlns:a16="http://schemas.microsoft.com/office/drawing/2014/main" id="{15201C9B-A4A1-2108-716B-5D63882820EB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69">
              <a:extLst>
                <a:ext uri="{FF2B5EF4-FFF2-40B4-BE49-F238E27FC236}">
                  <a16:creationId xmlns:a16="http://schemas.microsoft.com/office/drawing/2014/main" id="{2B82F063-533F-BB71-0003-3FF2B62019CC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7" name="Marcador de número de diapositiva 34">
            <a:extLst>
              <a:ext uri="{FF2B5EF4-FFF2-40B4-BE49-F238E27FC236}">
                <a16:creationId xmlns:a16="http://schemas.microsoft.com/office/drawing/2014/main" id="{28677DCF-E4E0-CC0E-56D4-91C5481F1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62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32336476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690DFD2-6A98-2F91-1543-3A6245A6E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924" y="2636675"/>
            <a:ext cx="7038444" cy="3737024"/>
          </a:xfrm>
          <a:prstGeom prst="rect">
            <a:avLst/>
          </a:prstGeom>
        </p:spPr>
      </p:pic>
      <p:sp>
        <p:nvSpPr>
          <p:cNvPr id="5" name="Google Shape;574;p35">
            <a:extLst>
              <a:ext uri="{FF2B5EF4-FFF2-40B4-BE49-F238E27FC236}">
                <a16:creationId xmlns:a16="http://schemas.microsoft.com/office/drawing/2014/main" id="{47A971E7-8009-18A3-B567-0F5450A81073}"/>
              </a:ext>
            </a:extLst>
          </p:cNvPr>
          <p:cNvSpPr txBox="1">
            <a:spLocks/>
          </p:cNvSpPr>
          <p:nvPr/>
        </p:nvSpPr>
        <p:spPr>
          <a:xfrm>
            <a:off x="1143001" y="-3042"/>
            <a:ext cx="9901323" cy="1385872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000" b="1" cap="small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Impuesto sobre los Bienes Personales</a:t>
            </a:r>
          </a:p>
          <a:p>
            <a:pPr algn="ctr"/>
            <a:r>
              <a:rPr lang="es-ES" sz="2600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Modificaciones a la Ley a partir del PF 2023</a:t>
            </a:r>
          </a:p>
        </p:txBody>
      </p:sp>
      <p:pic>
        <p:nvPicPr>
          <p:cNvPr id="7" name="Shape 868" descr="3.jpg">
            <a:extLst>
              <a:ext uri="{FF2B5EF4-FFF2-40B4-BE49-F238E27FC236}">
                <a16:creationId xmlns:a16="http://schemas.microsoft.com/office/drawing/2014/main" id="{952D8227-713F-5039-0D84-906C9C358A6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82917"/>
          <a:stretch/>
        </p:blipFill>
        <p:spPr>
          <a:xfrm>
            <a:off x="0" y="-3042"/>
            <a:ext cx="896549" cy="13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574;p35">
            <a:extLst>
              <a:ext uri="{FF2B5EF4-FFF2-40B4-BE49-F238E27FC236}">
                <a16:creationId xmlns:a16="http://schemas.microsoft.com/office/drawing/2014/main" id="{F5B5A738-DAA7-D132-BC73-31B938BB48F3}"/>
              </a:ext>
            </a:extLst>
          </p:cNvPr>
          <p:cNvSpPr txBox="1">
            <a:spLocks/>
          </p:cNvSpPr>
          <p:nvPr/>
        </p:nvSpPr>
        <p:spPr>
          <a:xfrm>
            <a:off x="1389453" y="484301"/>
            <a:ext cx="9901323" cy="1812387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600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Unificación y Reducción de Alícuotas</a:t>
            </a:r>
          </a:p>
        </p:txBody>
      </p:sp>
      <p:grpSp>
        <p:nvGrpSpPr>
          <p:cNvPr id="9" name="Shape 40">
            <a:extLst>
              <a:ext uri="{FF2B5EF4-FFF2-40B4-BE49-F238E27FC236}">
                <a16:creationId xmlns:a16="http://schemas.microsoft.com/office/drawing/2014/main" id="{678D6C86-D0F2-85E4-E6C0-676B0B32B14B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10" name="Shape 41">
              <a:extLst>
                <a:ext uri="{FF2B5EF4-FFF2-40B4-BE49-F238E27FC236}">
                  <a16:creationId xmlns:a16="http://schemas.microsoft.com/office/drawing/2014/main" id="{08DD64F9-3911-B187-70E7-9D4F233E07F9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42">
              <a:extLst>
                <a:ext uri="{FF2B5EF4-FFF2-40B4-BE49-F238E27FC236}">
                  <a16:creationId xmlns:a16="http://schemas.microsoft.com/office/drawing/2014/main" id="{4F1D87F9-8CB3-9EF3-C735-FD8F544CFF86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43">
              <a:extLst>
                <a:ext uri="{FF2B5EF4-FFF2-40B4-BE49-F238E27FC236}">
                  <a16:creationId xmlns:a16="http://schemas.microsoft.com/office/drawing/2014/main" id="{0EBCEA70-21FE-8A62-574E-310AF9A803D8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Shape 44">
              <a:extLst>
                <a:ext uri="{FF2B5EF4-FFF2-40B4-BE49-F238E27FC236}">
                  <a16:creationId xmlns:a16="http://schemas.microsoft.com/office/drawing/2014/main" id="{B2855381-059B-8390-546D-CBE86D967B0D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45">
              <a:extLst>
                <a:ext uri="{FF2B5EF4-FFF2-40B4-BE49-F238E27FC236}">
                  <a16:creationId xmlns:a16="http://schemas.microsoft.com/office/drawing/2014/main" id="{F68594C2-C7FB-09FF-5023-7A3BE93BCEA2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46">
              <a:extLst>
                <a:ext uri="{FF2B5EF4-FFF2-40B4-BE49-F238E27FC236}">
                  <a16:creationId xmlns:a16="http://schemas.microsoft.com/office/drawing/2014/main" id="{683F684E-B6FB-700D-ED45-A90BC39ED63E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47">
              <a:extLst>
                <a:ext uri="{FF2B5EF4-FFF2-40B4-BE49-F238E27FC236}">
                  <a16:creationId xmlns:a16="http://schemas.microsoft.com/office/drawing/2014/main" id="{3A88BA73-ED5C-60D5-E62D-B96B60937860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48">
              <a:extLst>
                <a:ext uri="{FF2B5EF4-FFF2-40B4-BE49-F238E27FC236}">
                  <a16:creationId xmlns:a16="http://schemas.microsoft.com/office/drawing/2014/main" id="{F671EA5C-2559-18EF-633F-552F1F97F152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49">
              <a:extLst>
                <a:ext uri="{FF2B5EF4-FFF2-40B4-BE49-F238E27FC236}">
                  <a16:creationId xmlns:a16="http://schemas.microsoft.com/office/drawing/2014/main" id="{BD6A3AF3-3DE0-8916-BD68-32DFEDCDD449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50">
              <a:extLst>
                <a:ext uri="{FF2B5EF4-FFF2-40B4-BE49-F238E27FC236}">
                  <a16:creationId xmlns:a16="http://schemas.microsoft.com/office/drawing/2014/main" id="{DDF8D03E-6D9F-66F0-23EC-AD7ADEF970C9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51">
              <a:extLst>
                <a:ext uri="{FF2B5EF4-FFF2-40B4-BE49-F238E27FC236}">
                  <a16:creationId xmlns:a16="http://schemas.microsoft.com/office/drawing/2014/main" id="{FFE3C74A-16AE-A914-2C6F-B5F653328152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52">
              <a:extLst>
                <a:ext uri="{FF2B5EF4-FFF2-40B4-BE49-F238E27FC236}">
                  <a16:creationId xmlns:a16="http://schemas.microsoft.com/office/drawing/2014/main" id="{068AE210-152F-0E4C-5278-40AFA95B618E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53">
              <a:extLst>
                <a:ext uri="{FF2B5EF4-FFF2-40B4-BE49-F238E27FC236}">
                  <a16:creationId xmlns:a16="http://schemas.microsoft.com/office/drawing/2014/main" id="{A7B83BD2-ACCB-46B1-D645-066A6251A70D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54">
              <a:extLst>
                <a:ext uri="{FF2B5EF4-FFF2-40B4-BE49-F238E27FC236}">
                  <a16:creationId xmlns:a16="http://schemas.microsoft.com/office/drawing/2014/main" id="{51EF944A-04BC-D0A7-3CE0-DA5ED040EC79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55">
              <a:extLst>
                <a:ext uri="{FF2B5EF4-FFF2-40B4-BE49-F238E27FC236}">
                  <a16:creationId xmlns:a16="http://schemas.microsoft.com/office/drawing/2014/main" id="{AA9BCF2B-2ABC-F3FF-F5CA-FF50766938ED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56">
              <a:extLst>
                <a:ext uri="{FF2B5EF4-FFF2-40B4-BE49-F238E27FC236}">
                  <a16:creationId xmlns:a16="http://schemas.microsoft.com/office/drawing/2014/main" id="{7A45C25A-1A2B-EC08-F5BD-B92F9B3079C7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57">
              <a:extLst>
                <a:ext uri="{FF2B5EF4-FFF2-40B4-BE49-F238E27FC236}">
                  <a16:creationId xmlns:a16="http://schemas.microsoft.com/office/drawing/2014/main" id="{C5CA3F09-72F6-E8EA-B6A0-D8863D3F3DBB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58">
              <a:extLst>
                <a:ext uri="{FF2B5EF4-FFF2-40B4-BE49-F238E27FC236}">
                  <a16:creationId xmlns:a16="http://schemas.microsoft.com/office/drawing/2014/main" id="{F8B2F1BE-657E-3FF5-580E-82E165266EC4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59">
              <a:extLst>
                <a:ext uri="{FF2B5EF4-FFF2-40B4-BE49-F238E27FC236}">
                  <a16:creationId xmlns:a16="http://schemas.microsoft.com/office/drawing/2014/main" id="{873C5C2C-3A7E-E820-C86A-0F11BBD75015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60">
              <a:extLst>
                <a:ext uri="{FF2B5EF4-FFF2-40B4-BE49-F238E27FC236}">
                  <a16:creationId xmlns:a16="http://schemas.microsoft.com/office/drawing/2014/main" id="{BE3D0DEA-1B79-4BAA-B162-DAB7545F7619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61">
              <a:extLst>
                <a:ext uri="{FF2B5EF4-FFF2-40B4-BE49-F238E27FC236}">
                  <a16:creationId xmlns:a16="http://schemas.microsoft.com/office/drawing/2014/main" id="{7D56244D-7965-B4AD-DFBD-CE5D78A012FF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62">
              <a:extLst>
                <a:ext uri="{FF2B5EF4-FFF2-40B4-BE49-F238E27FC236}">
                  <a16:creationId xmlns:a16="http://schemas.microsoft.com/office/drawing/2014/main" id="{A627BC9B-85BD-8C23-F07E-39CD0594D332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63">
              <a:extLst>
                <a:ext uri="{FF2B5EF4-FFF2-40B4-BE49-F238E27FC236}">
                  <a16:creationId xmlns:a16="http://schemas.microsoft.com/office/drawing/2014/main" id="{BFDF058F-5102-9D18-168B-EE7465C052AB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64">
              <a:extLst>
                <a:ext uri="{FF2B5EF4-FFF2-40B4-BE49-F238E27FC236}">
                  <a16:creationId xmlns:a16="http://schemas.microsoft.com/office/drawing/2014/main" id="{376A8857-31D1-B208-5D72-4EB1EAC33A9B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Shape 65">
              <a:extLst>
                <a:ext uri="{FF2B5EF4-FFF2-40B4-BE49-F238E27FC236}">
                  <a16:creationId xmlns:a16="http://schemas.microsoft.com/office/drawing/2014/main" id="{C3440E19-F8DC-4B23-F390-6FA5C2F62946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66">
              <a:extLst>
                <a:ext uri="{FF2B5EF4-FFF2-40B4-BE49-F238E27FC236}">
                  <a16:creationId xmlns:a16="http://schemas.microsoft.com/office/drawing/2014/main" id="{0F1787A8-6DB8-E785-98C8-F3B8E5710AE4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67">
              <a:extLst>
                <a:ext uri="{FF2B5EF4-FFF2-40B4-BE49-F238E27FC236}">
                  <a16:creationId xmlns:a16="http://schemas.microsoft.com/office/drawing/2014/main" id="{28E41BA5-339E-4113-7AB2-39323D582AF9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68">
              <a:extLst>
                <a:ext uri="{FF2B5EF4-FFF2-40B4-BE49-F238E27FC236}">
                  <a16:creationId xmlns:a16="http://schemas.microsoft.com/office/drawing/2014/main" id="{545E1B25-8B31-84CD-10B5-53F7BA341E11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69">
              <a:extLst>
                <a:ext uri="{FF2B5EF4-FFF2-40B4-BE49-F238E27FC236}">
                  <a16:creationId xmlns:a16="http://schemas.microsoft.com/office/drawing/2014/main" id="{F8B26FC3-EB9C-D858-F417-5D8DFF0D410F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9" name="Marcador de número de diapositiva 34">
            <a:extLst>
              <a:ext uri="{FF2B5EF4-FFF2-40B4-BE49-F238E27FC236}">
                <a16:creationId xmlns:a16="http://schemas.microsoft.com/office/drawing/2014/main" id="{3AF61E0E-7211-8936-F359-22D0DC72B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63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6064763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CB16141-F7BA-FB54-2AEF-FBAEC4E75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317" y="2652588"/>
            <a:ext cx="7804122" cy="3309669"/>
          </a:xfrm>
          <a:prstGeom prst="rect">
            <a:avLst/>
          </a:prstGeom>
        </p:spPr>
      </p:pic>
      <p:sp>
        <p:nvSpPr>
          <p:cNvPr id="6" name="Google Shape;574;p35">
            <a:extLst>
              <a:ext uri="{FF2B5EF4-FFF2-40B4-BE49-F238E27FC236}">
                <a16:creationId xmlns:a16="http://schemas.microsoft.com/office/drawing/2014/main" id="{A0EA4E60-B329-A105-EC44-4F21FCBED85E}"/>
              </a:ext>
            </a:extLst>
          </p:cNvPr>
          <p:cNvSpPr txBox="1">
            <a:spLocks/>
          </p:cNvSpPr>
          <p:nvPr/>
        </p:nvSpPr>
        <p:spPr>
          <a:xfrm>
            <a:off x="1143001" y="-3042"/>
            <a:ext cx="9901323" cy="1385872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000" b="1" cap="small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Impuesto sobre los Bienes Personales</a:t>
            </a:r>
          </a:p>
          <a:p>
            <a:pPr algn="ctr"/>
            <a:r>
              <a:rPr lang="es-ES" sz="2600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Modificaciones a la Ley a partir del PF 2023</a:t>
            </a:r>
          </a:p>
        </p:txBody>
      </p:sp>
      <p:pic>
        <p:nvPicPr>
          <p:cNvPr id="7" name="Shape 868" descr="3.jpg">
            <a:extLst>
              <a:ext uri="{FF2B5EF4-FFF2-40B4-BE49-F238E27FC236}">
                <a16:creationId xmlns:a16="http://schemas.microsoft.com/office/drawing/2014/main" id="{CF53F2F6-DC24-C2FD-C2D2-86319161882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82917"/>
          <a:stretch/>
        </p:blipFill>
        <p:spPr>
          <a:xfrm>
            <a:off x="0" y="-3042"/>
            <a:ext cx="896549" cy="13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574;p35">
            <a:extLst>
              <a:ext uri="{FF2B5EF4-FFF2-40B4-BE49-F238E27FC236}">
                <a16:creationId xmlns:a16="http://schemas.microsoft.com/office/drawing/2014/main" id="{846E03E8-78E0-53B5-98D3-48FF00D95FFD}"/>
              </a:ext>
            </a:extLst>
          </p:cNvPr>
          <p:cNvSpPr txBox="1">
            <a:spLocks/>
          </p:cNvSpPr>
          <p:nvPr/>
        </p:nvSpPr>
        <p:spPr>
          <a:xfrm>
            <a:off x="1389453" y="484301"/>
            <a:ext cx="9901323" cy="1812387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600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Unificación y Reducción de Alícuotas</a:t>
            </a:r>
          </a:p>
        </p:txBody>
      </p:sp>
      <p:grpSp>
        <p:nvGrpSpPr>
          <p:cNvPr id="9" name="Shape 40">
            <a:extLst>
              <a:ext uri="{FF2B5EF4-FFF2-40B4-BE49-F238E27FC236}">
                <a16:creationId xmlns:a16="http://schemas.microsoft.com/office/drawing/2014/main" id="{C7296ECF-623E-DB31-DF8B-6A6C87527A9E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10" name="Shape 41">
              <a:extLst>
                <a:ext uri="{FF2B5EF4-FFF2-40B4-BE49-F238E27FC236}">
                  <a16:creationId xmlns:a16="http://schemas.microsoft.com/office/drawing/2014/main" id="{142594F9-157E-309A-B1BE-B01D780C5F75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42">
              <a:extLst>
                <a:ext uri="{FF2B5EF4-FFF2-40B4-BE49-F238E27FC236}">
                  <a16:creationId xmlns:a16="http://schemas.microsoft.com/office/drawing/2014/main" id="{6C3E4EB3-1EF9-6089-44B9-059062ED6714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43">
              <a:extLst>
                <a:ext uri="{FF2B5EF4-FFF2-40B4-BE49-F238E27FC236}">
                  <a16:creationId xmlns:a16="http://schemas.microsoft.com/office/drawing/2014/main" id="{A60A5128-A99B-803B-ED7F-67664C5D6029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Shape 44">
              <a:extLst>
                <a:ext uri="{FF2B5EF4-FFF2-40B4-BE49-F238E27FC236}">
                  <a16:creationId xmlns:a16="http://schemas.microsoft.com/office/drawing/2014/main" id="{13890420-D9FE-761F-2842-1B6A68D875DD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45">
              <a:extLst>
                <a:ext uri="{FF2B5EF4-FFF2-40B4-BE49-F238E27FC236}">
                  <a16:creationId xmlns:a16="http://schemas.microsoft.com/office/drawing/2014/main" id="{BF4B0E26-BB89-3CD7-33DE-696453788547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46">
              <a:extLst>
                <a:ext uri="{FF2B5EF4-FFF2-40B4-BE49-F238E27FC236}">
                  <a16:creationId xmlns:a16="http://schemas.microsoft.com/office/drawing/2014/main" id="{106CF38A-BF52-8396-0090-5CE6A6F9FBCA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47">
              <a:extLst>
                <a:ext uri="{FF2B5EF4-FFF2-40B4-BE49-F238E27FC236}">
                  <a16:creationId xmlns:a16="http://schemas.microsoft.com/office/drawing/2014/main" id="{84BE8797-139C-1D3C-B3D9-C7A859E36DB0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48">
              <a:extLst>
                <a:ext uri="{FF2B5EF4-FFF2-40B4-BE49-F238E27FC236}">
                  <a16:creationId xmlns:a16="http://schemas.microsoft.com/office/drawing/2014/main" id="{DBD2032A-B076-BD0D-2694-2E20000D5CA0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49">
              <a:extLst>
                <a:ext uri="{FF2B5EF4-FFF2-40B4-BE49-F238E27FC236}">
                  <a16:creationId xmlns:a16="http://schemas.microsoft.com/office/drawing/2014/main" id="{8F588694-0F8E-5D72-0E03-6ED9FC777FD0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50">
              <a:extLst>
                <a:ext uri="{FF2B5EF4-FFF2-40B4-BE49-F238E27FC236}">
                  <a16:creationId xmlns:a16="http://schemas.microsoft.com/office/drawing/2014/main" id="{062C397F-9682-3983-FFA0-F9FF83E73076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51">
              <a:extLst>
                <a:ext uri="{FF2B5EF4-FFF2-40B4-BE49-F238E27FC236}">
                  <a16:creationId xmlns:a16="http://schemas.microsoft.com/office/drawing/2014/main" id="{D0408519-7E98-425B-CA03-F0FA68FDAFEA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52">
              <a:extLst>
                <a:ext uri="{FF2B5EF4-FFF2-40B4-BE49-F238E27FC236}">
                  <a16:creationId xmlns:a16="http://schemas.microsoft.com/office/drawing/2014/main" id="{7AEB370A-5B73-E7E0-8810-86EF75E64D6D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53">
              <a:extLst>
                <a:ext uri="{FF2B5EF4-FFF2-40B4-BE49-F238E27FC236}">
                  <a16:creationId xmlns:a16="http://schemas.microsoft.com/office/drawing/2014/main" id="{DEDEEDD5-6ACC-81AC-508B-6EF5654B9E4C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54">
              <a:extLst>
                <a:ext uri="{FF2B5EF4-FFF2-40B4-BE49-F238E27FC236}">
                  <a16:creationId xmlns:a16="http://schemas.microsoft.com/office/drawing/2014/main" id="{F441CEF9-8877-F231-C52E-B8C4A3F9B7A1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55">
              <a:extLst>
                <a:ext uri="{FF2B5EF4-FFF2-40B4-BE49-F238E27FC236}">
                  <a16:creationId xmlns:a16="http://schemas.microsoft.com/office/drawing/2014/main" id="{60FA4605-577E-0A7E-4AEF-33E09D8B9060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56">
              <a:extLst>
                <a:ext uri="{FF2B5EF4-FFF2-40B4-BE49-F238E27FC236}">
                  <a16:creationId xmlns:a16="http://schemas.microsoft.com/office/drawing/2014/main" id="{0DF925B7-F9AC-E438-058D-2526E91E827C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57">
              <a:extLst>
                <a:ext uri="{FF2B5EF4-FFF2-40B4-BE49-F238E27FC236}">
                  <a16:creationId xmlns:a16="http://schemas.microsoft.com/office/drawing/2014/main" id="{02BEBF33-8437-F955-D8A0-FBC0C3B36B72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58">
              <a:extLst>
                <a:ext uri="{FF2B5EF4-FFF2-40B4-BE49-F238E27FC236}">
                  <a16:creationId xmlns:a16="http://schemas.microsoft.com/office/drawing/2014/main" id="{6E3DDCA8-D533-F4D4-BB70-DB67864F354E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59">
              <a:extLst>
                <a:ext uri="{FF2B5EF4-FFF2-40B4-BE49-F238E27FC236}">
                  <a16:creationId xmlns:a16="http://schemas.microsoft.com/office/drawing/2014/main" id="{31579F75-ACE2-677A-B2CC-4BD12F5162C5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60">
              <a:extLst>
                <a:ext uri="{FF2B5EF4-FFF2-40B4-BE49-F238E27FC236}">
                  <a16:creationId xmlns:a16="http://schemas.microsoft.com/office/drawing/2014/main" id="{1C33C353-D95B-EF31-C2FC-4B0F7B486568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61">
              <a:extLst>
                <a:ext uri="{FF2B5EF4-FFF2-40B4-BE49-F238E27FC236}">
                  <a16:creationId xmlns:a16="http://schemas.microsoft.com/office/drawing/2014/main" id="{F083AFD3-5937-A3CA-36F8-8038F8347BA2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62">
              <a:extLst>
                <a:ext uri="{FF2B5EF4-FFF2-40B4-BE49-F238E27FC236}">
                  <a16:creationId xmlns:a16="http://schemas.microsoft.com/office/drawing/2014/main" id="{F7CA1081-077F-C2CA-F912-F6982C6AD154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63">
              <a:extLst>
                <a:ext uri="{FF2B5EF4-FFF2-40B4-BE49-F238E27FC236}">
                  <a16:creationId xmlns:a16="http://schemas.microsoft.com/office/drawing/2014/main" id="{A9122940-8BAB-0714-9D58-1057F716A25F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64">
              <a:extLst>
                <a:ext uri="{FF2B5EF4-FFF2-40B4-BE49-F238E27FC236}">
                  <a16:creationId xmlns:a16="http://schemas.microsoft.com/office/drawing/2014/main" id="{D92A1A26-BDE1-E13C-B9FD-833D10F3E434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Shape 65">
              <a:extLst>
                <a:ext uri="{FF2B5EF4-FFF2-40B4-BE49-F238E27FC236}">
                  <a16:creationId xmlns:a16="http://schemas.microsoft.com/office/drawing/2014/main" id="{6958ABE0-6DA0-3D7F-5C01-0B58138E85C0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66">
              <a:extLst>
                <a:ext uri="{FF2B5EF4-FFF2-40B4-BE49-F238E27FC236}">
                  <a16:creationId xmlns:a16="http://schemas.microsoft.com/office/drawing/2014/main" id="{1E41D6F2-E438-983A-5A15-51DC6EADDA92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67">
              <a:extLst>
                <a:ext uri="{FF2B5EF4-FFF2-40B4-BE49-F238E27FC236}">
                  <a16:creationId xmlns:a16="http://schemas.microsoft.com/office/drawing/2014/main" id="{1E48A9A0-FAB6-A1B8-CCE9-680D3AC79B7B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68">
              <a:extLst>
                <a:ext uri="{FF2B5EF4-FFF2-40B4-BE49-F238E27FC236}">
                  <a16:creationId xmlns:a16="http://schemas.microsoft.com/office/drawing/2014/main" id="{3B4E9352-6DEE-6201-63E2-4429817B245C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69">
              <a:extLst>
                <a:ext uri="{FF2B5EF4-FFF2-40B4-BE49-F238E27FC236}">
                  <a16:creationId xmlns:a16="http://schemas.microsoft.com/office/drawing/2014/main" id="{C5191D03-1432-FF2A-F137-F98FAD939059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9" name="Marcador de número de diapositiva 34">
            <a:extLst>
              <a:ext uri="{FF2B5EF4-FFF2-40B4-BE49-F238E27FC236}">
                <a16:creationId xmlns:a16="http://schemas.microsoft.com/office/drawing/2014/main" id="{F0C8568D-F3AC-0D07-D919-B433062B5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64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6820912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1 CuadroTexto">
            <a:extLst>
              <a:ext uri="{FF2B5EF4-FFF2-40B4-BE49-F238E27FC236}">
                <a16:creationId xmlns:a16="http://schemas.microsoft.com/office/drawing/2014/main" id="{C8828ECF-C03E-2671-E0D0-88836E3587D6}"/>
              </a:ext>
            </a:extLst>
          </p:cNvPr>
          <p:cNvSpPr txBox="1"/>
          <p:nvPr/>
        </p:nvSpPr>
        <p:spPr>
          <a:xfrm>
            <a:off x="2010840" y="2670640"/>
            <a:ext cx="8486022" cy="133944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es-E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el período fiscal 2027: la alícuota será del 0,25%.</a:t>
            </a:r>
          </a:p>
          <a:p>
            <a:pPr algn="just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Los montos previstos en las escalas se ajustarán a partir del período fiscal 2024 por IPC.</a:t>
            </a:r>
          </a:p>
        </p:txBody>
      </p:sp>
      <p:sp>
        <p:nvSpPr>
          <p:cNvPr id="4" name="Google Shape;574;p35">
            <a:extLst>
              <a:ext uri="{FF2B5EF4-FFF2-40B4-BE49-F238E27FC236}">
                <a16:creationId xmlns:a16="http://schemas.microsoft.com/office/drawing/2014/main" id="{574CCB10-EF9D-5606-19D7-E80C92790960}"/>
              </a:ext>
            </a:extLst>
          </p:cNvPr>
          <p:cNvSpPr txBox="1">
            <a:spLocks/>
          </p:cNvSpPr>
          <p:nvPr/>
        </p:nvSpPr>
        <p:spPr>
          <a:xfrm>
            <a:off x="1143001" y="-3042"/>
            <a:ext cx="9901323" cy="1385872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000" b="1" cap="small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Impuesto sobre los Bienes Personales</a:t>
            </a:r>
          </a:p>
          <a:p>
            <a:pPr algn="ctr"/>
            <a:r>
              <a:rPr lang="es-ES" sz="2600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Modificaciones a la Ley a partir del PF 2023</a:t>
            </a:r>
          </a:p>
        </p:txBody>
      </p:sp>
      <p:pic>
        <p:nvPicPr>
          <p:cNvPr id="6" name="Shape 868" descr="3.jpg">
            <a:extLst>
              <a:ext uri="{FF2B5EF4-FFF2-40B4-BE49-F238E27FC236}">
                <a16:creationId xmlns:a16="http://schemas.microsoft.com/office/drawing/2014/main" id="{C8DAA9B6-E826-8E0E-1FE0-9769CDA7B0E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74;p35">
            <a:extLst>
              <a:ext uri="{FF2B5EF4-FFF2-40B4-BE49-F238E27FC236}">
                <a16:creationId xmlns:a16="http://schemas.microsoft.com/office/drawing/2014/main" id="{F4FA280B-5598-BD62-4847-518C5B0290DC}"/>
              </a:ext>
            </a:extLst>
          </p:cNvPr>
          <p:cNvSpPr txBox="1">
            <a:spLocks/>
          </p:cNvSpPr>
          <p:nvPr/>
        </p:nvSpPr>
        <p:spPr>
          <a:xfrm>
            <a:off x="1389453" y="484301"/>
            <a:ext cx="9901323" cy="1812387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600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Unificación y Reducción de Alícuotas</a:t>
            </a:r>
          </a:p>
        </p:txBody>
      </p:sp>
      <p:grpSp>
        <p:nvGrpSpPr>
          <p:cNvPr id="9" name="Shape 40">
            <a:extLst>
              <a:ext uri="{FF2B5EF4-FFF2-40B4-BE49-F238E27FC236}">
                <a16:creationId xmlns:a16="http://schemas.microsoft.com/office/drawing/2014/main" id="{2B48D225-F1DA-D5E6-617B-77B837B96FA4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10" name="Shape 41">
              <a:extLst>
                <a:ext uri="{FF2B5EF4-FFF2-40B4-BE49-F238E27FC236}">
                  <a16:creationId xmlns:a16="http://schemas.microsoft.com/office/drawing/2014/main" id="{E9E18004-F866-431F-F5D4-0B366F517091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42">
              <a:extLst>
                <a:ext uri="{FF2B5EF4-FFF2-40B4-BE49-F238E27FC236}">
                  <a16:creationId xmlns:a16="http://schemas.microsoft.com/office/drawing/2014/main" id="{EE20968E-BE9C-3EF6-D467-E72A35A12E6A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43">
              <a:extLst>
                <a:ext uri="{FF2B5EF4-FFF2-40B4-BE49-F238E27FC236}">
                  <a16:creationId xmlns:a16="http://schemas.microsoft.com/office/drawing/2014/main" id="{C3070189-5592-CA66-33E1-04BD5564F360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Shape 44">
              <a:extLst>
                <a:ext uri="{FF2B5EF4-FFF2-40B4-BE49-F238E27FC236}">
                  <a16:creationId xmlns:a16="http://schemas.microsoft.com/office/drawing/2014/main" id="{BFDB2967-F6AA-0324-7FAD-31C3099756AE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45">
              <a:extLst>
                <a:ext uri="{FF2B5EF4-FFF2-40B4-BE49-F238E27FC236}">
                  <a16:creationId xmlns:a16="http://schemas.microsoft.com/office/drawing/2014/main" id="{52385FA0-4435-7DEE-CCA5-2FD2DAFF1961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46">
              <a:extLst>
                <a:ext uri="{FF2B5EF4-FFF2-40B4-BE49-F238E27FC236}">
                  <a16:creationId xmlns:a16="http://schemas.microsoft.com/office/drawing/2014/main" id="{CD54CAC6-5601-2CC8-CD12-1761F35D582E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47">
              <a:extLst>
                <a:ext uri="{FF2B5EF4-FFF2-40B4-BE49-F238E27FC236}">
                  <a16:creationId xmlns:a16="http://schemas.microsoft.com/office/drawing/2014/main" id="{A82AB610-2802-4770-277C-225B45A18AE4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48">
              <a:extLst>
                <a:ext uri="{FF2B5EF4-FFF2-40B4-BE49-F238E27FC236}">
                  <a16:creationId xmlns:a16="http://schemas.microsoft.com/office/drawing/2014/main" id="{4E260529-33A0-09F6-3B28-AB59C0A8FCAF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49">
              <a:extLst>
                <a:ext uri="{FF2B5EF4-FFF2-40B4-BE49-F238E27FC236}">
                  <a16:creationId xmlns:a16="http://schemas.microsoft.com/office/drawing/2014/main" id="{1BFC8D90-4F99-DCE5-043D-F11764DCB022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50">
              <a:extLst>
                <a:ext uri="{FF2B5EF4-FFF2-40B4-BE49-F238E27FC236}">
                  <a16:creationId xmlns:a16="http://schemas.microsoft.com/office/drawing/2014/main" id="{B374EA1A-E069-2D28-FB19-094271408593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51">
              <a:extLst>
                <a:ext uri="{FF2B5EF4-FFF2-40B4-BE49-F238E27FC236}">
                  <a16:creationId xmlns:a16="http://schemas.microsoft.com/office/drawing/2014/main" id="{DCAD8ACA-29A3-9050-CA00-8FADB582A225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52">
              <a:extLst>
                <a:ext uri="{FF2B5EF4-FFF2-40B4-BE49-F238E27FC236}">
                  <a16:creationId xmlns:a16="http://schemas.microsoft.com/office/drawing/2014/main" id="{E54E462A-7897-5901-5F5A-1C42855FE7E8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53">
              <a:extLst>
                <a:ext uri="{FF2B5EF4-FFF2-40B4-BE49-F238E27FC236}">
                  <a16:creationId xmlns:a16="http://schemas.microsoft.com/office/drawing/2014/main" id="{03A1E79F-4548-A506-5193-3F8180F3D5BB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54">
              <a:extLst>
                <a:ext uri="{FF2B5EF4-FFF2-40B4-BE49-F238E27FC236}">
                  <a16:creationId xmlns:a16="http://schemas.microsoft.com/office/drawing/2014/main" id="{1D964505-8C8D-F4F1-74A3-11C79479856A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55">
              <a:extLst>
                <a:ext uri="{FF2B5EF4-FFF2-40B4-BE49-F238E27FC236}">
                  <a16:creationId xmlns:a16="http://schemas.microsoft.com/office/drawing/2014/main" id="{72D1D2BC-BD68-D800-8937-FDC9B5475400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56">
              <a:extLst>
                <a:ext uri="{FF2B5EF4-FFF2-40B4-BE49-F238E27FC236}">
                  <a16:creationId xmlns:a16="http://schemas.microsoft.com/office/drawing/2014/main" id="{4447281C-49AC-0CC7-8AB3-9C54F405B3D2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57">
              <a:extLst>
                <a:ext uri="{FF2B5EF4-FFF2-40B4-BE49-F238E27FC236}">
                  <a16:creationId xmlns:a16="http://schemas.microsoft.com/office/drawing/2014/main" id="{BDD89F94-1859-0E51-DE59-027DE4D6CE75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58">
              <a:extLst>
                <a:ext uri="{FF2B5EF4-FFF2-40B4-BE49-F238E27FC236}">
                  <a16:creationId xmlns:a16="http://schemas.microsoft.com/office/drawing/2014/main" id="{2E53F8B2-5789-6D2D-98CA-254CF587ABA6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59">
              <a:extLst>
                <a:ext uri="{FF2B5EF4-FFF2-40B4-BE49-F238E27FC236}">
                  <a16:creationId xmlns:a16="http://schemas.microsoft.com/office/drawing/2014/main" id="{E5606A11-522B-77A9-281D-FF01FA32630C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60">
              <a:extLst>
                <a:ext uri="{FF2B5EF4-FFF2-40B4-BE49-F238E27FC236}">
                  <a16:creationId xmlns:a16="http://schemas.microsoft.com/office/drawing/2014/main" id="{A68AD7D6-9C79-D78B-88B5-ACB28EB2B3A6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61">
              <a:extLst>
                <a:ext uri="{FF2B5EF4-FFF2-40B4-BE49-F238E27FC236}">
                  <a16:creationId xmlns:a16="http://schemas.microsoft.com/office/drawing/2014/main" id="{88961FAC-BBBE-93BA-1E96-2E1AD3F5BCD0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62">
              <a:extLst>
                <a:ext uri="{FF2B5EF4-FFF2-40B4-BE49-F238E27FC236}">
                  <a16:creationId xmlns:a16="http://schemas.microsoft.com/office/drawing/2014/main" id="{122AB033-7A6F-45D1-AFFC-368FA4A7961F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63">
              <a:extLst>
                <a:ext uri="{FF2B5EF4-FFF2-40B4-BE49-F238E27FC236}">
                  <a16:creationId xmlns:a16="http://schemas.microsoft.com/office/drawing/2014/main" id="{77E83A5D-368C-5D84-4836-EEE799C93A60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64">
              <a:extLst>
                <a:ext uri="{FF2B5EF4-FFF2-40B4-BE49-F238E27FC236}">
                  <a16:creationId xmlns:a16="http://schemas.microsoft.com/office/drawing/2014/main" id="{F0F61369-EBA1-9D61-9E50-EB236070CE0C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Shape 65">
              <a:extLst>
                <a:ext uri="{FF2B5EF4-FFF2-40B4-BE49-F238E27FC236}">
                  <a16:creationId xmlns:a16="http://schemas.microsoft.com/office/drawing/2014/main" id="{1A4A381B-B42E-ADD7-CD3C-C6FE61F50917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66">
              <a:extLst>
                <a:ext uri="{FF2B5EF4-FFF2-40B4-BE49-F238E27FC236}">
                  <a16:creationId xmlns:a16="http://schemas.microsoft.com/office/drawing/2014/main" id="{48529F56-4C42-6315-E518-48743EC0DE0C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67">
              <a:extLst>
                <a:ext uri="{FF2B5EF4-FFF2-40B4-BE49-F238E27FC236}">
                  <a16:creationId xmlns:a16="http://schemas.microsoft.com/office/drawing/2014/main" id="{60D0BD7C-3DD5-4AA1-FD5A-75F2D8F75FB8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68">
              <a:extLst>
                <a:ext uri="{FF2B5EF4-FFF2-40B4-BE49-F238E27FC236}">
                  <a16:creationId xmlns:a16="http://schemas.microsoft.com/office/drawing/2014/main" id="{4F9FD2F8-C46D-786C-C2D4-67CDFD64ED50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69">
              <a:extLst>
                <a:ext uri="{FF2B5EF4-FFF2-40B4-BE49-F238E27FC236}">
                  <a16:creationId xmlns:a16="http://schemas.microsoft.com/office/drawing/2014/main" id="{6EAE3F20-96C1-9AEF-B9A6-5195D110DA88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9" name="Marcador de número de diapositiva 34">
            <a:extLst>
              <a:ext uri="{FF2B5EF4-FFF2-40B4-BE49-F238E27FC236}">
                <a16:creationId xmlns:a16="http://schemas.microsoft.com/office/drawing/2014/main" id="{A5A0BD4B-AAEC-B04A-2798-FFAD613C8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65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1909800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40">
            <a:extLst>
              <a:ext uri="{FF2B5EF4-FFF2-40B4-BE49-F238E27FC236}">
                <a16:creationId xmlns:a16="http://schemas.microsoft.com/office/drawing/2014/main" id="{68BF94F2-A3FD-DB44-BA39-4D18A18A9156}"/>
              </a:ext>
            </a:extLst>
          </p:cNvPr>
          <p:cNvSpPr/>
          <p:nvPr/>
        </p:nvSpPr>
        <p:spPr>
          <a:xfrm>
            <a:off x="1622323" y="3189829"/>
            <a:ext cx="8981767" cy="8056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25FFEC99-A99B-1BB5-C21A-8A6F0DD9AF8D}"/>
              </a:ext>
            </a:extLst>
          </p:cNvPr>
          <p:cNvSpPr/>
          <p:nvPr/>
        </p:nvSpPr>
        <p:spPr>
          <a:xfrm>
            <a:off x="1622323" y="1637071"/>
            <a:ext cx="8981767" cy="13858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91 CuadroTexto">
            <a:extLst>
              <a:ext uri="{FF2B5EF4-FFF2-40B4-BE49-F238E27FC236}">
                <a16:creationId xmlns:a16="http://schemas.microsoft.com/office/drawing/2014/main" id="{C8828ECF-C03E-2671-E0D0-88836E3587D6}"/>
              </a:ext>
            </a:extLst>
          </p:cNvPr>
          <p:cNvSpPr txBox="1"/>
          <p:nvPr/>
        </p:nvSpPr>
        <p:spPr>
          <a:xfrm>
            <a:off x="1802567" y="1803957"/>
            <a:ext cx="8574374" cy="4263317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Requisito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haber cumplido con la totalidad de sus obligaciones fiscales respecto del Impuesto sobre los Bienes Personales de los períodos fiscales 2020 a 2022, inclusive.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s-E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s-E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Beneficio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reducción de 0,50 puntos porcentuales de la alícuota para PF 2023, 2024 y 2025.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s-E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Condición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para calificar como contribuyente cumplidor:</a:t>
            </a:r>
          </a:p>
          <a:p>
            <a:pPr marL="539750" lvl="2" indent="-179388" algn="just">
              <a:buFont typeface="Wingdings" panose="05000000000000000000" pitchFamily="2" charset="2"/>
              <a:buChar char="§"/>
              <a:tabLst>
                <a:tab pos="449263" algn="l"/>
              </a:tabLst>
            </a:pPr>
            <a:r>
              <a:rPr lang="es-ES" dirty="0"/>
              <a:t>no deberá haber regularizado bienes bajo las reglas del Título II de esta ley; y</a:t>
            </a:r>
          </a:p>
          <a:p>
            <a:pPr marL="539750" lvl="2" indent="-179388" algn="just">
              <a:buFont typeface="Wingdings" panose="05000000000000000000" pitchFamily="2" charset="2"/>
              <a:buChar char="§"/>
              <a:tabLst>
                <a:tab pos="449263" algn="l"/>
              </a:tabLst>
            </a:pPr>
            <a:r>
              <a:rPr lang="es-ES" dirty="0"/>
              <a:t>deberá haber presentado y cancelado antes del 31/12/ 2023, si estuviera obligado a ello, las declaraciones juradas del Impuesto sobre los Bienes Personales relativas a PF 2020, 2021 y 2022.</a:t>
            </a:r>
          </a:p>
        </p:txBody>
      </p:sp>
      <p:sp>
        <p:nvSpPr>
          <p:cNvPr id="3" name="Google Shape;574;p35">
            <a:extLst>
              <a:ext uri="{FF2B5EF4-FFF2-40B4-BE49-F238E27FC236}">
                <a16:creationId xmlns:a16="http://schemas.microsoft.com/office/drawing/2014/main" id="{6E4580E7-A18B-BAAD-E372-E6749D8F4E12}"/>
              </a:ext>
            </a:extLst>
          </p:cNvPr>
          <p:cNvSpPr txBox="1">
            <a:spLocks/>
          </p:cNvSpPr>
          <p:nvPr/>
        </p:nvSpPr>
        <p:spPr>
          <a:xfrm>
            <a:off x="1143001" y="6385"/>
            <a:ext cx="9901323" cy="1385872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000" cap="small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Impuesto sobre los Bienes Personales</a:t>
            </a:r>
          </a:p>
          <a:p>
            <a:pPr algn="ctr"/>
            <a:r>
              <a:rPr lang="es-ES" sz="2600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Beneficios a Contribuyentes Cumplidores</a:t>
            </a:r>
          </a:p>
        </p:txBody>
      </p:sp>
      <p:pic>
        <p:nvPicPr>
          <p:cNvPr id="8" name="Shape 868" descr="3.jpg">
            <a:extLst>
              <a:ext uri="{FF2B5EF4-FFF2-40B4-BE49-F238E27FC236}">
                <a16:creationId xmlns:a16="http://schemas.microsoft.com/office/drawing/2014/main" id="{522D44FE-AD31-0A02-4EAA-1A57EAFB48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número de diapositiva 34">
            <a:extLst>
              <a:ext uri="{FF2B5EF4-FFF2-40B4-BE49-F238E27FC236}">
                <a16:creationId xmlns:a16="http://schemas.microsoft.com/office/drawing/2014/main" id="{F29E918E-218F-A1CA-01E0-DF941751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66</a:t>
            </a:fld>
            <a:endParaRPr lang="es-AR" sz="1200" dirty="0"/>
          </a:p>
        </p:txBody>
      </p:sp>
      <p:grpSp>
        <p:nvGrpSpPr>
          <p:cNvPr id="10" name="Shape 40">
            <a:extLst>
              <a:ext uri="{FF2B5EF4-FFF2-40B4-BE49-F238E27FC236}">
                <a16:creationId xmlns:a16="http://schemas.microsoft.com/office/drawing/2014/main" id="{0E8D00DE-FBA8-DE1E-63B8-19C197B1ABB6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11" name="Shape 41">
              <a:extLst>
                <a:ext uri="{FF2B5EF4-FFF2-40B4-BE49-F238E27FC236}">
                  <a16:creationId xmlns:a16="http://schemas.microsoft.com/office/drawing/2014/main" id="{6B2714EC-2A7A-7FBA-2B47-A2B6AFE035BB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42">
              <a:extLst>
                <a:ext uri="{FF2B5EF4-FFF2-40B4-BE49-F238E27FC236}">
                  <a16:creationId xmlns:a16="http://schemas.microsoft.com/office/drawing/2014/main" id="{42522F26-30E8-8CF7-BD7B-E7BE630F4AE7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Shape 43">
              <a:extLst>
                <a:ext uri="{FF2B5EF4-FFF2-40B4-BE49-F238E27FC236}">
                  <a16:creationId xmlns:a16="http://schemas.microsoft.com/office/drawing/2014/main" id="{FCFACE4E-1BE2-9729-153C-06942670E505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44">
              <a:extLst>
                <a:ext uri="{FF2B5EF4-FFF2-40B4-BE49-F238E27FC236}">
                  <a16:creationId xmlns:a16="http://schemas.microsoft.com/office/drawing/2014/main" id="{8FD0BD16-45D5-5DAC-C395-BFB1964AE53E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45">
              <a:extLst>
                <a:ext uri="{FF2B5EF4-FFF2-40B4-BE49-F238E27FC236}">
                  <a16:creationId xmlns:a16="http://schemas.microsoft.com/office/drawing/2014/main" id="{E4A57F60-D83A-812C-6770-1FE1DC44CFBB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46">
              <a:extLst>
                <a:ext uri="{FF2B5EF4-FFF2-40B4-BE49-F238E27FC236}">
                  <a16:creationId xmlns:a16="http://schemas.microsoft.com/office/drawing/2014/main" id="{3FB1BA67-C857-FB82-A695-657E8A3EA25F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47">
              <a:extLst>
                <a:ext uri="{FF2B5EF4-FFF2-40B4-BE49-F238E27FC236}">
                  <a16:creationId xmlns:a16="http://schemas.microsoft.com/office/drawing/2014/main" id="{695CCF16-1337-65E0-2666-E54F89FDECB5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48">
              <a:extLst>
                <a:ext uri="{FF2B5EF4-FFF2-40B4-BE49-F238E27FC236}">
                  <a16:creationId xmlns:a16="http://schemas.microsoft.com/office/drawing/2014/main" id="{37EF846D-E414-DE2D-CD2D-7EF6CF21569B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49">
              <a:extLst>
                <a:ext uri="{FF2B5EF4-FFF2-40B4-BE49-F238E27FC236}">
                  <a16:creationId xmlns:a16="http://schemas.microsoft.com/office/drawing/2014/main" id="{3D101521-3F68-74CD-01C5-A7C6DF55C719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50">
              <a:extLst>
                <a:ext uri="{FF2B5EF4-FFF2-40B4-BE49-F238E27FC236}">
                  <a16:creationId xmlns:a16="http://schemas.microsoft.com/office/drawing/2014/main" id="{7B3B5C67-D0BA-D9A4-9B5D-06185B0C3986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51">
              <a:extLst>
                <a:ext uri="{FF2B5EF4-FFF2-40B4-BE49-F238E27FC236}">
                  <a16:creationId xmlns:a16="http://schemas.microsoft.com/office/drawing/2014/main" id="{DBF1F161-9929-446D-23C6-A36230057237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52">
              <a:extLst>
                <a:ext uri="{FF2B5EF4-FFF2-40B4-BE49-F238E27FC236}">
                  <a16:creationId xmlns:a16="http://schemas.microsoft.com/office/drawing/2014/main" id="{B909E068-9AB0-CBAE-A617-FC74B6ADCDC2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53">
              <a:extLst>
                <a:ext uri="{FF2B5EF4-FFF2-40B4-BE49-F238E27FC236}">
                  <a16:creationId xmlns:a16="http://schemas.microsoft.com/office/drawing/2014/main" id="{4593F8EE-82F4-B5FC-5F85-FD69A05049ED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54">
              <a:extLst>
                <a:ext uri="{FF2B5EF4-FFF2-40B4-BE49-F238E27FC236}">
                  <a16:creationId xmlns:a16="http://schemas.microsoft.com/office/drawing/2014/main" id="{587F2920-51EC-6167-C56E-6FC9E69E4E3E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55">
              <a:extLst>
                <a:ext uri="{FF2B5EF4-FFF2-40B4-BE49-F238E27FC236}">
                  <a16:creationId xmlns:a16="http://schemas.microsoft.com/office/drawing/2014/main" id="{BDA9B59C-EF07-92D5-AC85-961CF455D2E4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56">
              <a:extLst>
                <a:ext uri="{FF2B5EF4-FFF2-40B4-BE49-F238E27FC236}">
                  <a16:creationId xmlns:a16="http://schemas.microsoft.com/office/drawing/2014/main" id="{64B17E82-5F38-931A-D436-2F20889C5AA8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57">
              <a:extLst>
                <a:ext uri="{FF2B5EF4-FFF2-40B4-BE49-F238E27FC236}">
                  <a16:creationId xmlns:a16="http://schemas.microsoft.com/office/drawing/2014/main" id="{31F74986-2D89-1E7F-936B-19A09529DCE8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58">
              <a:extLst>
                <a:ext uri="{FF2B5EF4-FFF2-40B4-BE49-F238E27FC236}">
                  <a16:creationId xmlns:a16="http://schemas.microsoft.com/office/drawing/2014/main" id="{D0D659F5-3EC3-13C9-8BE6-EDE058CE95CF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59">
              <a:extLst>
                <a:ext uri="{FF2B5EF4-FFF2-40B4-BE49-F238E27FC236}">
                  <a16:creationId xmlns:a16="http://schemas.microsoft.com/office/drawing/2014/main" id="{26951733-D988-63FD-A289-EF6386E3BB62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60">
              <a:extLst>
                <a:ext uri="{FF2B5EF4-FFF2-40B4-BE49-F238E27FC236}">
                  <a16:creationId xmlns:a16="http://schemas.microsoft.com/office/drawing/2014/main" id="{36DF53FF-6373-7D79-6F1B-5B45DB00A0B3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61">
              <a:extLst>
                <a:ext uri="{FF2B5EF4-FFF2-40B4-BE49-F238E27FC236}">
                  <a16:creationId xmlns:a16="http://schemas.microsoft.com/office/drawing/2014/main" id="{AB1402B9-7403-789A-10B8-D2D977DA2901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62">
              <a:extLst>
                <a:ext uri="{FF2B5EF4-FFF2-40B4-BE49-F238E27FC236}">
                  <a16:creationId xmlns:a16="http://schemas.microsoft.com/office/drawing/2014/main" id="{25CD235D-57DE-65A8-5C5C-E254520F9A48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63">
              <a:extLst>
                <a:ext uri="{FF2B5EF4-FFF2-40B4-BE49-F238E27FC236}">
                  <a16:creationId xmlns:a16="http://schemas.microsoft.com/office/drawing/2014/main" id="{EE6C75C5-51AC-0436-C0A7-3C8C1B7C73F5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Shape 64">
              <a:extLst>
                <a:ext uri="{FF2B5EF4-FFF2-40B4-BE49-F238E27FC236}">
                  <a16:creationId xmlns:a16="http://schemas.microsoft.com/office/drawing/2014/main" id="{42B740CA-4394-322B-07E1-68D077A1583F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65">
              <a:extLst>
                <a:ext uri="{FF2B5EF4-FFF2-40B4-BE49-F238E27FC236}">
                  <a16:creationId xmlns:a16="http://schemas.microsoft.com/office/drawing/2014/main" id="{8967E1B9-4CE3-24E9-3B7E-947008F1E53F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66">
              <a:extLst>
                <a:ext uri="{FF2B5EF4-FFF2-40B4-BE49-F238E27FC236}">
                  <a16:creationId xmlns:a16="http://schemas.microsoft.com/office/drawing/2014/main" id="{3B96CBBD-C150-9C2A-9BC4-FB2482600A3B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67">
              <a:extLst>
                <a:ext uri="{FF2B5EF4-FFF2-40B4-BE49-F238E27FC236}">
                  <a16:creationId xmlns:a16="http://schemas.microsoft.com/office/drawing/2014/main" id="{2FF55A0A-3E8E-A68D-912A-A1694CB60ED7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68">
              <a:extLst>
                <a:ext uri="{FF2B5EF4-FFF2-40B4-BE49-F238E27FC236}">
                  <a16:creationId xmlns:a16="http://schemas.microsoft.com/office/drawing/2014/main" id="{B21D47B0-8B3F-BF69-D2CB-AD4ECA77A400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Shape 69">
              <a:extLst>
                <a:ext uri="{FF2B5EF4-FFF2-40B4-BE49-F238E27FC236}">
                  <a16:creationId xmlns:a16="http://schemas.microsoft.com/office/drawing/2014/main" id="{C3CE2761-2EDB-2173-7112-BF1CA3B61CE0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127638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1 CuadroTexto">
            <a:extLst>
              <a:ext uri="{FF2B5EF4-FFF2-40B4-BE49-F238E27FC236}">
                <a16:creationId xmlns:a16="http://schemas.microsoft.com/office/drawing/2014/main" id="{C8828ECF-C03E-2671-E0D0-88836E3587D6}"/>
              </a:ext>
            </a:extLst>
          </p:cNvPr>
          <p:cNvSpPr txBox="1"/>
          <p:nvPr/>
        </p:nvSpPr>
        <p:spPr>
          <a:xfrm>
            <a:off x="1577715" y="1773976"/>
            <a:ext cx="9233942" cy="226277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es-E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beneficio también </a:t>
            </a:r>
            <a:r>
              <a:rPr lang="es-ES"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aplica para</a:t>
            </a:r>
            <a:r>
              <a:rPr lang="es-E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/>
            <a:endParaRPr lang="es-ES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empresas que actúen como Responsable Sustituto por acciones y participaciones en sociedades del país</a:t>
            </a:r>
          </a:p>
          <a:p>
            <a:pPr algn="just"/>
            <a:endParaRPr lang="es-ES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E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CONDICIÓN: Deben encuadrar en la categoría de Micro, Pequeñas y Medianas Empresas.</a:t>
            </a:r>
          </a:p>
        </p:txBody>
      </p:sp>
      <p:sp>
        <p:nvSpPr>
          <p:cNvPr id="6" name="Globo: línea 5">
            <a:extLst>
              <a:ext uri="{FF2B5EF4-FFF2-40B4-BE49-F238E27FC236}">
                <a16:creationId xmlns:a16="http://schemas.microsoft.com/office/drawing/2014/main" id="{C54ED09E-440E-60C7-7019-9FD186C6F37A}"/>
              </a:ext>
            </a:extLst>
          </p:cNvPr>
          <p:cNvSpPr/>
          <p:nvPr/>
        </p:nvSpPr>
        <p:spPr>
          <a:xfrm>
            <a:off x="3747294" y="4119471"/>
            <a:ext cx="6053528" cy="719529"/>
          </a:xfrm>
          <a:prstGeom prst="borderCallout1">
            <a:avLst>
              <a:gd name="adj1" fmla="val 18750"/>
              <a:gd name="adj2" fmla="val -8333"/>
              <a:gd name="adj3" fmla="val -4923"/>
              <a:gd name="adj4" fmla="val -13573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Reducción de 0,125 puntos porcentuales de la respectiva alícuota para PF 2023, 2024 y 2025. Es decir 0,375%</a:t>
            </a:r>
            <a:endParaRPr lang="es-AR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DBBA0AE-0BC3-FC0D-4F80-6321C40F2413}"/>
              </a:ext>
            </a:extLst>
          </p:cNvPr>
          <p:cNvSpPr txBox="1"/>
          <p:nvPr/>
        </p:nvSpPr>
        <p:spPr>
          <a:xfrm>
            <a:off x="1476690" y="5115630"/>
            <a:ext cx="9233942" cy="1323439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000">
                <a:latin typeface="Amasis MT Pro" panose="020405040500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Para </a:t>
            </a:r>
            <a:r>
              <a:rPr lang="es-ES" sz="2000" b="1">
                <a:latin typeface="Amasis MT Pro" panose="020405040500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calificar como contribuyente cumplidor</a:t>
            </a:r>
            <a:r>
              <a:rPr lang="es-ES" sz="2000">
                <a:latin typeface="Amasis MT Pro" panose="020405040500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algn="just"/>
            <a:r>
              <a:rPr lang="es-ES" sz="2000">
                <a:latin typeface="Amasis MT Pro" panose="020405040500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(i) No deberá haber regularizado bienes bajo las reglas del Título II (Moratoria) y (</a:t>
            </a:r>
            <a:r>
              <a:rPr lang="es-ES" sz="2000" err="1">
                <a:latin typeface="Amasis MT Pro" panose="020405040500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  <a:r>
              <a:rPr lang="es-ES" sz="2000">
                <a:latin typeface="Amasis MT Pro" panose="020405040500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) Deberá haber presentado y cancelado en su totalidad, antes del 31/12/2023 las declaraciones juradas del impuesto relativas a PF 2020, 2021 y 2022.</a:t>
            </a:r>
          </a:p>
        </p:txBody>
      </p:sp>
      <p:pic>
        <p:nvPicPr>
          <p:cNvPr id="4" name="Shape 868" descr="3.jpg">
            <a:extLst>
              <a:ext uri="{FF2B5EF4-FFF2-40B4-BE49-F238E27FC236}">
                <a16:creationId xmlns:a16="http://schemas.microsoft.com/office/drawing/2014/main" id="{C90A7DEF-142C-5220-D64C-F50E2352ED8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74;p35">
            <a:extLst>
              <a:ext uri="{FF2B5EF4-FFF2-40B4-BE49-F238E27FC236}">
                <a16:creationId xmlns:a16="http://schemas.microsoft.com/office/drawing/2014/main" id="{E28FF51D-F84C-0751-BBCE-93501D4E855B}"/>
              </a:ext>
            </a:extLst>
          </p:cNvPr>
          <p:cNvSpPr txBox="1">
            <a:spLocks/>
          </p:cNvSpPr>
          <p:nvPr/>
        </p:nvSpPr>
        <p:spPr>
          <a:xfrm>
            <a:off x="1143001" y="-3042"/>
            <a:ext cx="9901323" cy="1385872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000" b="1" cap="small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Impuesto sobre los Bienes Personales</a:t>
            </a:r>
          </a:p>
          <a:p>
            <a:pPr algn="ctr"/>
            <a:r>
              <a:rPr lang="es-ES" sz="2600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Beneficios a contribuyentes sustitutos cumplidores</a:t>
            </a:r>
          </a:p>
        </p:txBody>
      </p:sp>
      <p:grpSp>
        <p:nvGrpSpPr>
          <p:cNvPr id="3" name="Shape 40">
            <a:extLst>
              <a:ext uri="{FF2B5EF4-FFF2-40B4-BE49-F238E27FC236}">
                <a16:creationId xmlns:a16="http://schemas.microsoft.com/office/drawing/2014/main" id="{8AB47EFA-1D7A-A8A6-6FA0-EAAF0D08F1A8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10" name="Shape 41">
              <a:extLst>
                <a:ext uri="{FF2B5EF4-FFF2-40B4-BE49-F238E27FC236}">
                  <a16:creationId xmlns:a16="http://schemas.microsoft.com/office/drawing/2014/main" id="{BA5CB0CC-1AFF-3FE0-F00C-3162C39F4867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42">
              <a:extLst>
                <a:ext uri="{FF2B5EF4-FFF2-40B4-BE49-F238E27FC236}">
                  <a16:creationId xmlns:a16="http://schemas.microsoft.com/office/drawing/2014/main" id="{4620CC16-5919-D621-CB2B-2452333FCA73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43">
              <a:extLst>
                <a:ext uri="{FF2B5EF4-FFF2-40B4-BE49-F238E27FC236}">
                  <a16:creationId xmlns:a16="http://schemas.microsoft.com/office/drawing/2014/main" id="{46446F4E-FC88-F5AD-E92E-30735964CDC4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Shape 44">
              <a:extLst>
                <a:ext uri="{FF2B5EF4-FFF2-40B4-BE49-F238E27FC236}">
                  <a16:creationId xmlns:a16="http://schemas.microsoft.com/office/drawing/2014/main" id="{729C18BC-1139-EB94-2E7D-5AAC340A18C2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45">
              <a:extLst>
                <a:ext uri="{FF2B5EF4-FFF2-40B4-BE49-F238E27FC236}">
                  <a16:creationId xmlns:a16="http://schemas.microsoft.com/office/drawing/2014/main" id="{67DA69F5-9118-B134-C692-85988446280B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46">
              <a:extLst>
                <a:ext uri="{FF2B5EF4-FFF2-40B4-BE49-F238E27FC236}">
                  <a16:creationId xmlns:a16="http://schemas.microsoft.com/office/drawing/2014/main" id="{24FA66B2-DA8F-9BEA-6CCD-C08425680BCA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47">
              <a:extLst>
                <a:ext uri="{FF2B5EF4-FFF2-40B4-BE49-F238E27FC236}">
                  <a16:creationId xmlns:a16="http://schemas.microsoft.com/office/drawing/2014/main" id="{9DBB279A-2A6A-A74B-E248-C800A75B2B2F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48">
              <a:extLst>
                <a:ext uri="{FF2B5EF4-FFF2-40B4-BE49-F238E27FC236}">
                  <a16:creationId xmlns:a16="http://schemas.microsoft.com/office/drawing/2014/main" id="{08009AFB-8840-5DE0-AF39-44B4A37C8AC2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49">
              <a:extLst>
                <a:ext uri="{FF2B5EF4-FFF2-40B4-BE49-F238E27FC236}">
                  <a16:creationId xmlns:a16="http://schemas.microsoft.com/office/drawing/2014/main" id="{B97E2638-C635-CF22-86AB-F37E82243E1B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50">
              <a:extLst>
                <a:ext uri="{FF2B5EF4-FFF2-40B4-BE49-F238E27FC236}">
                  <a16:creationId xmlns:a16="http://schemas.microsoft.com/office/drawing/2014/main" id="{7346A22D-D341-18BB-F3F3-14529CF0C22D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51">
              <a:extLst>
                <a:ext uri="{FF2B5EF4-FFF2-40B4-BE49-F238E27FC236}">
                  <a16:creationId xmlns:a16="http://schemas.microsoft.com/office/drawing/2014/main" id="{B9BFA694-5EDB-3D41-2AC1-7F6E0F291E1E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52">
              <a:extLst>
                <a:ext uri="{FF2B5EF4-FFF2-40B4-BE49-F238E27FC236}">
                  <a16:creationId xmlns:a16="http://schemas.microsoft.com/office/drawing/2014/main" id="{0B87A05B-8A73-3831-7FAF-1B1F0911B6A3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53">
              <a:extLst>
                <a:ext uri="{FF2B5EF4-FFF2-40B4-BE49-F238E27FC236}">
                  <a16:creationId xmlns:a16="http://schemas.microsoft.com/office/drawing/2014/main" id="{E19018FF-BDA9-1D4A-3427-A58886025F10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54">
              <a:extLst>
                <a:ext uri="{FF2B5EF4-FFF2-40B4-BE49-F238E27FC236}">
                  <a16:creationId xmlns:a16="http://schemas.microsoft.com/office/drawing/2014/main" id="{AB0E3F49-D81C-140C-F791-B3A83180D28F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55">
              <a:extLst>
                <a:ext uri="{FF2B5EF4-FFF2-40B4-BE49-F238E27FC236}">
                  <a16:creationId xmlns:a16="http://schemas.microsoft.com/office/drawing/2014/main" id="{096924E5-135A-1242-7F03-52F381727CA2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56">
              <a:extLst>
                <a:ext uri="{FF2B5EF4-FFF2-40B4-BE49-F238E27FC236}">
                  <a16:creationId xmlns:a16="http://schemas.microsoft.com/office/drawing/2014/main" id="{9CB204EC-8965-E880-59C7-0D43EF6937C8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57">
              <a:extLst>
                <a:ext uri="{FF2B5EF4-FFF2-40B4-BE49-F238E27FC236}">
                  <a16:creationId xmlns:a16="http://schemas.microsoft.com/office/drawing/2014/main" id="{6BA9F51E-2286-BFEF-065B-12BA79FC2CE7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58">
              <a:extLst>
                <a:ext uri="{FF2B5EF4-FFF2-40B4-BE49-F238E27FC236}">
                  <a16:creationId xmlns:a16="http://schemas.microsoft.com/office/drawing/2014/main" id="{0BE074B5-0B4D-72C7-EC65-4AFCFCBE0B3B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59">
              <a:extLst>
                <a:ext uri="{FF2B5EF4-FFF2-40B4-BE49-F238E27FC236}">
                  <a16:creationId xmlns:a16="http://schemas.microsoft.com/office/drawing/2014/main" id="{198AC252-C122-A3C7-6E06-635247DBD844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60">
              <a:extLst>
                <a:ext uri="{FF2B5EF4-FFF2-40B4-BE49-F238E27FC236}">
                  <a16:creationId xmlns:a16="http://schemas.microsoft.com/office/drawing/2014/main" id="{E54313A9-5CB2-6E92-D96F-5DAB2530EFC8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61">
              <a:extLst>
                <a:ext uri="{FF2B5EF4-FFF2-40B4-BE49-F238E27FC236}">
                  <a16:creationId xmlns:a16="http://schemas.microsoft.com/office/drawing/2014/main" id="{D2D4A13C-DD83-FDDE-53E3-84AB2C6179BD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62">
              <a:extLst>
                <a:ext uri="{FF2B5EF4-FFF2-40B4-BE49-F238E27FC236}">
                  <a16:creationId xmlns:a16="http://schemas.microsoft.com/office/drawing/2014/main" id="{D1E71D68-545C-637E-103C-4AAEECB942A1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63">
              <a:extLst>
                <a:ext uri="{FF2B5EF4-FFF2-40B4-BE49-F238E27FC236}">
                  <a16:creationId xmlns:a16="http://schemas.microsoft.com/office/drawing/2014/main" id="{8EB48289-3FD4-E398-80A1-8D91858C1404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64">
              <a:extLst>
                <a:ext uri="{FF2B5EF4-FFF2-40B4-BE49-F238E27FC236}">
                  <a16:creationId xmlns:a16="http://schemas.microsoft.com/office/drawing/2014/main" id="{B9BF2351-D6CE-F37B-90D8-D0E90FED1DFD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Shape 65">
              <a:extLst>
                <a:ext uri="{FF2B5EF4-FFF2-40B4-BE49-F238E27FC236}">
                  <a16:creationId xmlns:a16="http://schemas.microsoft.com/office/drawing/2014/main" id="{A859E437-9BFC-5917-23D0-F9C9D1DB2864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66">
              <a:extLst>
                <a:ext uri="{FF2B5EF4-FFF2-40B4-BE49-F238E27FC236}">
                  <a16:creationId xmlns:a16="http://schemas.microsoft.com/office/drawing/2014/main" id="{D06DD700-AD37-28E9-51F5-2E994CA2A938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67">
              <a:extLst>
                <a:ext uri="{FF2B5EF4-FFF2-40B4-BE49-F238E27FC236}">
                  <a16:creationId xmlns:a16="http://schemas.microsoft.com/office/drawing/2014/main" id="{E28BAA8A-8A0C-C858-CB47-E6F16FD5BF06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68">
              <a:extLst>
                <a:ext uri="{FF2B5EF4-FFF2-40B4-BE49-F238E27FC236}">
                  <a16:creationId xmlns:a16="http://schemas.microsoft.com/office/drawing/2014/main" id="{0BF9BEA9-2C84-2895-49E9-EF55A50290DE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69">
              <a:extLst>
                <a:ext uri="{FF2B5EF4-FFF2-40B4-BE49-F238E27FC236}">
                  <a16:creationId xmlns:a16="http://schemas.microsoft.com/office/drawing/2014/main" id="{636113F6-7411-074C-CC95-237DC4BB663B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9" name="Marcador de número de diapositiva 34">
            <a:extLst>
              <a:ext uri="{FF2B5EF4-FFF2-40B4-BE49-F238E27FC236}">
                <a16:creationId xmlns:a16="http://schemas.microsoft.com/office/drawing/2014/main" id="{5C66B55C-990B-A367-D4E9-6C4DAC494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67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69600673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1 CuadroTexto">
            <a:extLst>
              <a:ext uri="{FF2B5EF4-FFF2-40B4-BE49-F238E27FC236}">
                <a16:creationId xmlns:a16="http://schemas.microsoft.com/office/drawing/2014/main" id="{3F99DAAB-3B96-6680-9872-7A12370CBE0F}"/>
              </a:ext>
            </a:extLst>
          </p:cNvPr>
          <p:cNvSpPr txBox="1"/>
          <p:nvPr/>
        </p:nvSpPr>
        <p:spPr>
          <a:xfrm>
            <a:off x="1985184" y="1287453"/>
            <a:ext cx="8479298" cy="103166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es-E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crea el </a:t>
            </a:r>
            <a:r>
              <a:rPr lang="es-ES" sz="2000" b="1">
                <a:solidFill>
                  <a:srgbClr val="F60A7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Régimen Especial de Ingreso del Impuesto sobre los Bienes Personales (“REIBP”) </a:t>
            </a:r>
            <a:r>
              <a:rPr lang="es-E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todos los períodos fiscales hasta la fecha de su caducidad (31/12/2027).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F7CC0E6-B914-7B9A-AACD-B98E53EAC131}"/>
              </a:ext>
            </a:extLst>
          </p:cNvPr>
          <p:cNvGraphicFramePr/>
          <p:nvPr/>
        </p:nvGraphicFramePr>
        <p:xfrm>
          <a:off x="2101760" y="2411070"/>
          <a:ext cx="8362722" cy="39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Shape 868" descr="3.jpg">
            <a:extLst>
              <a:ext uri="{FF2B5EF4-FFF2-40B4-BE49-F238E27FC236}">
                <a16:creationId xmlns:a16="http://schemas.microsoft.com/office/drawing/2014/main" id="{82DB8904-9023-EE9D-3331-8D7F197A35B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74;p35">
            <a:extLst>
              <a:ext uri="{FF2B5EF4-FFF2-40B4-BE49-F238E27FC236}">
                <a16:creationId xmlns:a16="http://schemas.microsoft.com/office/drawing/2014/main" id="{D0883D82-AB9E-CF0E-FD0F-8A290B940151}"/>
              </a:ext>
            </a:extLst>
          </p:cNvPr>
          <p:cNvSpPr txBox="1">
            <a:spLocks/>
          </p:cNvSpPr>
          <p:nvPr/>
        </p:nvSpPr>
        <p:spPr>
          <a:xfrm>
            <a:off x="1143001" y="128936"/>
            <a:ext cx="9901323" cy="951064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000" b="1" cap="small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Impuesto sobre los Bienes Personales - REIBP</a:t>
            </a:r>
          </a:p>
        </p:txBody>
      </p:sp>
      <p:grpSp>
        <p:nvGrpSpPr>
          <p:cNvPr id="5" name="Shape 40">
            <a:extLst>
              <a:ext uri="{FF2B5EF4-FFF2-40B4-BE49-F238E27FC236}">
                <a16:creationId xmlns:a16="http://schemas.microsoft.com/office/drawing/2014/main" id="{2EC99755-F367-D855-68C4-E2005EC5EEB1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9" name="Shape 41">
              <a:extLst>
                <a:ext uri="{FF2B5EF4-FFF2-40B4-BE49-F238E27FC236}">
                  <a16:creationId xmlns:a16="http://schemas.microsoft.com/office/drawing/2014/main" id="{A13FB45A-AA09-EBC7-7B86-35FD0EBC081A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42">
              <a:extLst>
                <a:ext uri="{FF2B5EF4-FFF2-40B4-BE49-F238E27FC236}">
                  <a16:creationId xmlns:a16="http://schemas.microsoft.com/office/drawing/2014/main" id="{4D2AF8BD-54F8-F776-3FC7-F3F35813F86C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43">
              <a:extLst>
                <a:ext uri="{FF2B5EF4-FFF2-40B4-BE49-F238E27FC236}">
                  <a16:creationId xmlns:a16="http://schemas.microsoft.com/office/drawing/2014/main" id="{4F54A16E-D1AB-F017-4DA9-FF9081197033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44">
              <a:extLst>
                <a:ext uri="{FF2B5EF4-FFF2-40B4-BE49-F238E27FC236}">
                  <a16:creationId xmlns:a16="http://schemas.microsoft.com/office/drawing/2014/main" id="{7925ED8F-1D2E-DBDE-951A-BDC8CAB7C610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Shape 45">
              <a:extLst>
                <a:ext uri="{FF2B5EF4-FFF2-40B4-BE49-F238E27FC236}">
                  <a16:creationId xmlns:a16="http://schemas.microsoft.com/office/drawing/2014/main" id="{DB39F586-9656-84A8-B51A-3F3B2405FD48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46">
              <a:extLst>
                <a:ext uri="{FF2B5EF4-FFF2-40B4-BE49-F238E27FC236}">
                  <a16:creationId xmlns:a16="http://schemas.microsoft.com/office/drawing/2014/main" id="{B3D3C497-CF44-5CBC-2242-2D996E13DE51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47">
              <a:extLst>
                <a:ext uri="{FF2B5EF4-FFF2-40B4-BE49-F238E27FC236}">
                  <a16:creationId xmlns:a16="http://schemas.microsoft.com/office/drawing/2014/main" id="{386CE6B5-8088-7B90-C9C5-E0B8E59A05A4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48">
              <a:extLst>
                <a:ext uri="{FF2B5EF4-FFF2-40B4-BE49-F238E27FC236}">
                  <a16:creationId xmlns:a16="http://schemas.microsoft.com/office/drawing/2014/main" id="{044128E4-A7A2-D9FF-F185-8538940A4A8B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49">
              <a:extLst>
                <a:ext uri="{FF2B5EF4-FFF2-40B4-BE49-F238E27FC236}">
                  <a16:creationId xmlns:a16="http://schemas.microsoft.com/office/drawing/2014/main" id="{0244B18B-8A88-1D3E-1E4F-48D6D4505B6A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50">
              <a:extLst>
                <a:ext uri="{FF2B5EF4-FFF2-40B4-BE49-F238E27FC236}">
                  <a16:creationId xmlns:a16="http://schemas.microsoft.com/office/drawing/2014/main" id="{BAAE43B4-25D8-9707-1A11-48F7431392DF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51">
              <a:extLst>
                <a:ext uri="{FF2B5EF4-FFF2-40B4-BE49-F238E27FC236}">
                  <a16:creationId xmlns:a16="http://schemas.microsoft.com/office/drawing/2014/main" id="{26333EFE-6D13-0402-29A3-175F0FF50A47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52">
              <a:extLst>
                <a:ext uri="{FF2B5EF4-FFF2-40B4-BE49-F238E27FC236}">
                  <a16:creationId xmlns:a16="http://schemas.microsoft.com/office/drawing/2014/main" id="{236C4E20-0CA3-D88F-7FBD-CBFBDC815BFB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53">
              <a:extLst>
                <a:ext uri="{FF2B5EF4-FFF2-40B4-BE49-F238E27FC236}">
                  <a16:creationId xmlns:a16="http://schemas.microsoft.com/office/drawing/2014/main" id="{BB9BF023-9319-67FA-F127-0A9CEC8E6886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54">
              <a:extLst>
                <a:ext uri="{FF2B5EF4-FFF2-40B4-BE49-F238E27FC236}">
                  <a16:creationId xmlns:a16="http://schemas.microsoft.com/office/drawing/2014/main" id="{C78E5257-F2C8-84B4-26B1-629FBB507A86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55">
              <a:extLst>
                <a:ext uri="{FF2B5EF4-FFF2-40B4-BE49-F238E27FC236}">
                  <a16:creationId xmlns:a16="http://schemas.microsoft.com/office/drawing/2014/main" id="{7941F833-0942-677F-9D0C-372FB7FF49FE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56">
              <a:extLst>
                <a:ext uri="{FF2B5EF4-FFF2-40B4-BE49-F238E27FC236}">
                  <a16:creationId xmlns:a16="http://schemas.microsoft.com/office/drawing/2014/main" id="{BDD56E16-420E-479B-E788-4B8B684901B2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57">
              <a:extLst>
                <a:ext uri="{FF2B5EF4-FFF2-40B4-BE49-F238E27FC236}">
                  <a16:creationId xmlns:a16="http://schemas.microsoft.com/office/drawing/2014/main" id="{34A877E5-D8EA-63CA-E633-479F979288EE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58">
              <a:extLst>
                <a:ext uri="{FF2B5EF4-FFF2-40B4-BE49-F238E27FC236}">
                  <a16:creationId xmlns:a16="http://schemas.microsoft.com/office/drawing/2014/main" id="{B88D7162-27DA-B13B-E11E-514193D93470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59">
              <a:extLst>
                <a:ext uri="{FF2B5EF4-FFF2-40B4-BE49-F238E27FC236}">
                  <a16:creationId xmlns:a16="http://schemas.microsoft.com/office/drawing/2014/main" id="{EBA41003-ECAA-C8CB-997B-5B043064FEEA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60">
              <a:extLst>
                <a:ext uri="{FF2B5EF4-FFF2-40B4-BE49-F238E27FC236}">
                  <a16:creationId xmlns:a16="http://schemas.microsoft.com/office/drawing/2014/main" id="{50322811-4BDA-634C-CEB1-6118AD998C08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61">
              <a:extLst>
                <a:ext uri="{FF2B5EF4-FFF2-40B4-BE49-F238E27FC236}">
                  <a16:creationId xmlns:a16="http://schemas.microsoft.com/office/drawing/2014/main" id="{5DF86D7B-2330-B794-5C29-8B7E2A644E3A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62">
              <a:extLst>
                <a:ext uri="{FF2B5EF4-FFF2-40B4-BE49-F238E27FC236}">
                  <a16:creationId xmlns:a16="http://schemas.microsoft.com/office/drawing/2014/main" id="{F63883DF-54BC-D747-D081-B6F8007A2079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63">
              <a:extLst>
                <a:ext uri="{FF2B5EF4-FFF2-40B4-BE49-F238E27FC236}">
                  <a16:creationId xmlns:a16="http://schemas.microsoft.com/office/drawing/2014/main" id="{EF6716ED-8CBC-C4BD-6940-EAB95CF0C629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64">
              <a:extLst>
                <a:ext uri="{FF2B5EF4-FFF2-40B4-BE49-F238E27FC236}">
                  <a16:creationId xmlns:a16="http://schemas.microsoft.com/office/drawing/2014/main" id="{27DE4E1C-92C9-B5DD-5159-964499EFA9D2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65">
              <a:extLst>
                <a:ext uri="{FF2B5EF4-FFF2-40B4-BE49-F238E27FC236}">
                  <a16:creationId xmlns:a16="http://schemas.microsoft.com/office/drawing/2014/main" id="{35BA0251-41BB-BD5C-6304-3C26A0B8EE0E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Shape 66">
              <a:extLst>
                <a:ext uri="{FF2B5EF4-FFF2-40B4-BE49-F238E27FC236}">
                  <a16:creationId xmlns:a16="http://schemas.microsoft.com/office/drawing/2014/main" id="{F4E38D45-2CA8-8C35-E5C0-52CE47125214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67">
              <a:extLst>
                <a:ext uri="{FF2B5EF4-FFF2-40B4-BE49-F238E27FC236}">
                  <a16:creationId xmlns:a16="http://schemas.microsoft.com/office/drawing/2014/main" id="{FDF4E14E-B351-BAEC-FC4E-F10853DA6712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68">
              <a:extLst>
                <a:ext uri="{FF2B5EF4-FFF2-40B4-BE49-F238E27FC236}">
                  <a16:creationId xmlns:a16="http://schemas.microsoft.com/office/drawing/2014/main" id="{F24ADCDD-3D65-885C-951B-060E5B367BA5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69">
              <a:extLst>
                <a:ext uri="{FF2B5EF4-FFF2-40B4-BE49-F238E27FC236}">
                  <a16:creationId xmlns:a16="http://schemas.microsoft.com/office/drawing/2014/main" id="{26EC7721-FBB9-B691-82D3-84F1DC421203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8" name="Marcador de número de diapositiva 34">
            <a:extLst>
              <a:ext uri="{FF2B5EF4-FFF2-40B4-BE49-F238E27FC236}">
                <a16:creationId xmlns:a16="http://schemas.microsoft.com/office/drawing/2014/main" id="{7678D720-8322-93D3-1855-13DE9C828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68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34074213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1 CuadroTexto">
            <a:extLst>
              <a:ext uri="{FF2B5EF4-FFF2-40B4-BE49-F238E27FC236}">
                <a16:creationId xmlns:a16="http://schemas.microsoft.com/office/drawing/2014/main" id="{3F99DAAB-3B96-6680-9872-7A12370CBE0F}"/>
              </a:ext>
            </a:extLst>
          </p:cNvPr>
          <p:cNvSpPr txBox="1"/>
          <p:nvPr/>
        </p:nvSpPr>
        <p:spPr>
          <a:xfrm>
            <a:off x="3144870" y="3010514"/>
            <a:ext cx="7267953" cy="2324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4450">
            <a:solidFill>
              <a:schemeClr val="bg1">
                <a:lumMod val="50000"/>
              </a:schemeClr>
            </a:solidFill>
          </a:ln>
        </p:spPr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es-ES" sz="2400">
                <a:latin typeface="Fredoka One" panose="0200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Los contribuyentes que se adhieran gozarán de una </a:t>
            </a:r>
            <a:r>
              <a:rPr lang="es-ES" sz="2400">
                <a:solidFill>
                  <a:srgbClr val="7030A0"/>
                </a:solidFill>
                <a:latin typeface="Fredoka One" panose="0200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estabilidad fiscal hasta el año 2038</a:t>
            </a:r>
            <a:r>
              <a:rPr lang="es-ES" sz="2400">
                <a:latin typeface="Fredoka One" panose="0200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respecto de este impuesto y todo otro tributo nacional que se cree y tenga como objeto gravar todos o algunos activos sin que supere la carga tributaria máxima.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768A731-B0BB-5689-172D-147D32FA1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178" y="3554227"/>
            <a:ext cx="1066800" cy="1028700"/>
          </a:xfrm>
          <a:prstGeom prst="rect">
            <a:avLst/>
          </a:prstGeom>
        </p:spPr>
      </p:pic>
      <p:pic>
        <p:nvPicPr>
          <p:cNvPr id="6" name="Shape 868" descr="3.jpg">
            <a:extLst>
              <a:ext uri="{FF2B5EF4-FFF2-40B4-BE49-F238E27FC236}">
                <a16:creationId xmlns:a16="http://schemas.microsoft.com/office/drawing/2014/main" id="{B8DC6FDF-D217-68E1-D24C-EDD9EC60427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74;p35">
            <a:extLst>
              <a:ext uri="{FF2B5EF4-FFF2-40B4-BE49-F238E27FC236}">
                <a16:creationId xmlns:a16="http://schemas.microsoft.com/office/drawing/2014/main" id="{E32E0357-B96D-290F-E4D5-B555953B3256}"/>
              </a:ext>
            </a:extLst>
          </p:cNvPr>
          <p:cNvSpPr txBox="1">
            <a:spLocks/>
          </p:cNvSpPr>
          <p:nvPr/>
        </p:nvSpPr>
        <p:spPr>
          <a:xfrm>
            <a:off x="1464391" y="637928"/>
            <a:ext cx="9901323" cy="1385872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000" b="1" cap="small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Impuesto sobre los Bienes Personales - REIBP</a:t>
            </a:r>
          </a:p>
          <a:p>
            <a:pPr algn="ctr"/>
            <a:endParaRPr lang="es-ES" sz="2600" dirty="0">
              <a:solidFill>
                <a:schemeClr val="tx1"/>
              </a:solidFill>
              <a:latin typeface="Biome" panose="020B0502040204020203" pitchFamily="34" charset="0"/>
              <a:ea typeface="Calibri"/>
              <a:cs typeface="Biome" panose="020B0502040204020203" pitchFamily="34" charset="0"/>
            </a:endParaRPr>
          </a:p>
          <a:p>
            <a:pPr algn="ctr"/>
            <a:r>
              <a:rPr lang="es-ES" sz="2600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Estabilidad fiscal</a:t>
            </a:r>
          </a:p>
        </p:txBody>
      </p:sp>
      <p:grpSp>
        <p:nvGrpSpPr>
          <p:cNvPr id="4" name="Shape 40">
            <a:extLst>
              <a:ext uri="{FF2B5EF4-FFF2-40B4-BE49-F238E27FC236}">
                <a16:creationId xmlns:a16="http://schemas.microsoft.com/office/drawing/2014/main" id="{E5FD0C3E-A591-84B7-433E-FE19193F72D9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9" name="Shape 41">
              <a:extLst>
                <a:ext uri="{FF2B5EF4-FFF2-40B4-BE49-F238E27FC236}">
                  <a16:creationId xmlns:a16="http://schemas.microsoft.com/office/drawing/2014/main" id="{7C8A45A6-CAFC-9790-7EC1-8B1E19B8AE6C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42">
              <a:extLst>
                <a:ext uri="{FF2B5EF4-FFF2-40B4-BE49-F238E27FC236}">
                  <a16:creationId xmlns:a16="http://schemas.microsoft.com/office/drawing/2014/main" id="{6896F5C0-431E-B888-A4D7-F557EAB879B0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43">
              <a:extLst>
                <a:ext uri="{FF2B5EF4-FFF2-40B4-BE49-F238E27FC236}">
                  <a16:creationId xmlns:a16="http://schemas.microsoft.com/office/drawing/2014/main" id="{DB28D1DB-F07D-942C-83FD-F73BC1D7A70B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44">
              <a:extLst>
                <a:ext uri="{FF2B5EF4-FFF2-40B4-BE49-F238E27FC236}">
                  <a16:creationId xmlns:a16="http://schemas.microsoft.com/office/drawing/2014/main" id="{CAF4A43B-B3B0-F7C4-49B3-7C4B758F66A0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Shape 45">
              <a:extLst>
                <a:ext uri="{FF2B5EF4-FFF2-40B4-BE49-F238E27FC236}">
                  <a16:creationId xmlns:a16="http://schemas.microsoft.com/office/drawing/2014/main" id="{34310851-4D62-47E7-7A82-C178D8F0B4CF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46">
              <a:extLst>
                <a:ext uri="{FF2B5EF4-FFF2-40B4-BE49-F238E27FC236}">
                  <a16:creationId xmlns:a16="http://schemas.microsoft.com/office/drawing/2014/main" id="{9C2E1A3E-AB12-4A69-671C-5F1EB0E54788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47">
              <a:extLst>
                <a:ext uri="{FF2B5EF4-FFF2-40B4-BE49-F238E27FC236}">
                  <a16:creationId xmlns:a16="http://schemas.microsoft.com/office/drawing/2014/main" id="{7FAB8BF4-C891-411C-B494-B9837277839E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48">
              <a:extLst>
                <a:ext uri="{FF2B5EF4-FFF2-40B4-BE49-F238E27FC236}">
                  <a16:creationId xmlns:a16="http://schemas.microsoft.com/office/drawing/2014/main" id="{8B22B5A3-0E45-2E0E-C965-26EE5B451F63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49">
              <a:extLst>
                <a:ext uri="{FF2B5EF4-FFF2-40B4-BE49-F238E27FC236}">
                  <a16:creationId xmlns:a16="http://schemas.microsoft.com/office/drawing/2014/main" id="{9E235734-B11A-10E1-BEE9-8DE5A1C7F170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50">
              <a:extLst>
                <a:ext uri="{FF2B5EF4-FFF2-40B4-BE49-F238E27FC236}">
                  <a16:creationId xmlns:a16="http://schemas.microsoft.com/office/drawing/2014/main" id="{780611AC-0237-DDB6-1F9F-35B6DDB69392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51">
              <a:extLst>
                <a:ext uri="{FF2B5EF4-FFF2-40B4-BE49-F238E27FC236}">
                  <a16:creationId xmlns:a16="http://schemas.microsoft.com/office/drawing/2014/main" id="{0A1AB334-BD54-CF20-C3D4-1DB641ADD36C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52">
              <a:extLst>
                <a:ext uri="{FF2B5EF4-FFF2-40B4-BE49-F238E27FC236}">
                  <a16:creationId xmlns:a16="http://schemas.microsoft.com/office/drawing/2014/main" id="{F6E92452-C88C-72C4-8012-30E45AE97D29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53">
              <a:extLst>
                <a:ext uri="{FF2B5EF4-FFF2-40B4-BE49-F238E27FC236}">
                  <a16:creationId xmlns:a16="http://schemas.microsoft.com/office/drawing/2014/main" id="{EC1A9113-8E16-B7D0-D0CE-05631BC8DDAE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54">
              <a:extLst>
                <a:ext uri="{FF2B5EF4-FFF2-40B4-BE49-F238E27FC236}">
                  <a16:creationId xmlns:a16="http://schemas.microsoft.com/office/drawing/2014/main" id="{EA1A23E6-319B-2E04-7C11-FDCB20A9EC0B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55">
              <a:extLst>
                <a:ext uri="{FF2B5EF4-FFF2-40B4-BE49-F238E27FC236}">
                  <a16:creationId xmlns:a16="http://schemas.microsoft.com/office/drawing/2014/main" id="{32A0C3CB-5356-D424-7EA8-99ACD35BDFDB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56">
              <a:extLst>
                <a:ext uri="{FF2B5EF4-FFF2-40B4-BE49-F238E27FC236}">
                  <a16:creationId xmlns:a16="http://schemas.microsoft.com/office/drawing/2014/main" id="{E82D79A4-FD22-815C-F135-067B3602FF5C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57">
              <a:extLst>
                <a:ext uri="{FF2B5EF4-FFF2-40B4-BE49-F238E27FC236}">
                  <a16:creationId xmlns:a16="http://schemas.microsoft.com/office/drawing/2014/main" id="{C8D922E2-A3B4-7A53-2EC8-A271E7B01931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58">
              <a:extLst>
                <a:ext uri="{FF2B5EF4-FFF2-40B4-BE49-F238E27FC236}">
                  <a16:creationId xmlns:a16="http://schemas.microsoft.com/office/drawing/2014/main" id="{CCFC52D0-2CF2-0F8D-8F4D-B6E43C01037C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59">
              <a:extLst>
                <a:ext uri="{FF2B5EF4-FFF2-40B4-BE49-F238E27FC236}">
                  <a16:creationId xmlns:a16="http://schemas.microsoft.com/office/drawing/2014/main" id="{6D90C6F2-624F-8172-AD98-14564D87964A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60">
              <a:extLst>
                <a:ext uri="{FF2B5EF4-FFF2-40B4-BE49-F238E27FC236}">
                  <a16:creationId xmlns:a16="http://schemas.microsoft.com/office/drawing/2014/main" id="{56E1032D-3DF7-100E-C986-EC0268014DA7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61">
              <a:extLst>
                <a:ext uri="{FF2B5EF4-FFF2-40B4-BE49-F238E27FC236}">
                  <a16:creationId xmlns:a16="http://schemas.microsoft.com/office/drawing/2014/main" id="{46A75307-5B25-60B4-ACD4-4C26A55C0ACC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62">
              <a:extLst>
                <a:ext uri="{FF2B5EF4-FFF2-40B4-BE49-F238E27FC236}">
                  <a16:creationId xmlns:a16="http://schemas.microsoft.com/office/drawing/2014/main" id="{248F3DEE-F6DC-C248-A9EA-E03E1C62F9E5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63">
              <a:extLst>
                <a:ext uri="{FF2B5EF4-FFF2-40B4-BE49-F238E27FC236}">
                  <a16:creationId xmlns:a16="http://schemas.microsoft.com/office/drawing/2014/main" id="{EE42D031-1058-A010-0982-BF1ADBF5C002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64">
              <a:extLst>
                <a:ext uri="{FF2B5EF4-FFF2-40B4-BE49-F238E27FC236}">
                  <a16:creationId xmlns:a16="http://schemas.microsoft.com/office/drawing/2014/main" id="{A7855D1F-9ED0-C301-70D3-994AF7243707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65">
              <a:extLst>
                <a:ext uri="{FF2B5EF4-FFF2-40B4-BE49-F238E27FC236}">
                  <a16:creationId xmlns:a16="http://schemas.microsoft.com/office/drawing/2014/main" id="{156FD837-83E4-A37F-D577-695381700120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Shape 66">
              <a:extLst>
                <a:ext uri="{FF2B5EF4-FFF2-40B4-BE49-F238E27FC236}">
                  <a16:creationId xmlns:a16="http://schemas.microsoft.com/office/drawing/2014/main" id="{A91D078B-ACE2-0B34-C8CC-BFCC3A428E67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67">
              <a:extLst>
                <a:ext uri="{FF2B5EF4-FFF2-40B4-BE49-F238E27FC236}">
                  <a16:creationId xmlns:a16="http://schemas.microsoft.com/office/drawing/2014/main" id="{47A3D610-3396-6C62-4D8E-E60C01537EE0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68">
              <a:extLst>
                <a:ext uri="{FF2B5EF4-FFF2-40B4-BE49-F238E27FC236}">
                  <a16:creationId xmlns:a16="http://schemas.microsoft.com/office/drawing/2014/main" id="{4EC88A70-384A-EEFC-762F-743BC769C7C7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69">
              <a:extLst>
                <a:ext uri="{FF2B5EF4-FFF2-40B4-BE49-F238E27FC236}">
                  <a16:creationId xmlns:a16="http://schemas.microsoft.com/office/drawing/2014/main" id="{42D30DCC-7941-00EA-417D-FBC47A5C2636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8" name="Marcador de número de diapositiva 34">
            <a:extLst>
              <a:ext uri="{FF2B5EF4-FFF2-40B4-BE49-F238E27FC236}">
                <a16:creationId xmlns:a16="http://schemas.microsoft.com/office/drawing/2014/main" id="{1C3989A5-9108-48BC-18AB-350126FC1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69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1122231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74;p35">
            <a:extLst>
              <a:ext uri="{FF2B5EF4-FFF2-40B4-BE49-F238E27FC236}">
                <a16:creationId xmlns:a16="http://schemas.microsoft.com/office/drawing/2014/main" id="{1A098E24-F234-551D-8E0B-68BE50A57CA9}"/>
              </a:ext>
            </a:extLst>
          </p:cNvPr>
          <p:cNvSpPr txBox="1">
            <a:spLocks/>
          </p:cNvSpPr>
          <p:nvPr/>
        </p:nvSpPr>
        <p:spPr>
          <a:xfrm>
            <a:off x="1143001" y="139"/>
            <a:ext cx="9901323" cy="1080000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800" b="1" u="sng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MORATORIA</a:t>
            </a:r>
          </a:p>
        </p:txBody>
      </p:sp>
      <p:pic>
        <p:nvPicPr>
          <p:cNvPr id="9" name="Shape 868" descr="3.jpg">
            <a:extLst>
              <a:ext uri="{FF2B5EF4-FFF2-40B4-BE49-F238E27FC236}">
                <a16:creationId xmlns:a16="http://schemas.microsoft.com/office/drawing/2014/main" id="{03444190-A4F2-4CDB-DBC9-7E2DFF2FB30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82917"/>
          <a:stretch/>
        </p:blipFill>
        <p:spPr>
          <a:xfrm>
            <a:off x="52874" y="6435"/>
            <a:ext cx="896549" cy="1333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Marcador de contenido 3">
            <a:extLst>
              <a:ext uri="{FF2B5EF4-FFF2-40B4-BE49-F238E27FC236}">
                <a16:creationId xmlns:a16="http://schemas.microsoft.com/office/drawing/2014/main" id="{8B9D2AF2-86B6-4705-A9AA-1B1317B7A9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7352707"/>
              </p:ext>
            </p:extLst>
          </p:nvPr>
        </p:nvGraphicFramePr>
        <p:xfrm>
          <a:off x="2244751" y="855184"/>
          <a:ext cx="7697821" cy="5147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91 CuadroTexto">
            <a:extLst>
              <a:ext uri="{FF2B5EF4-FFF2-40B4-BE49-F238E27FC236}">
                <a16:creationId xmlns:a16="http://schemas.microsoft.com/office/drawing/2014/main" id="{2EFDA472-D67B-90C7-A26C-2AF3E2D9C753}"/>
              </a:ext>
            </a:extLst>
          </p:cNvPr>
          <p:cNvSpPr txBox="1"/>
          <p:nvPr/>
        </p:nvSpPr>
        <p:spPr>
          <a:xfrm>
            <a:off x="2048465" y="6028547"/>
            <a:ext cx="7697820" cy="970108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es-ES" sz="1400" dirty="0"/>
              <a:t>* </a:t>
            </a:r>
            <a:r>
              <a:rPr lang="es-US" sz="1400" dirty="0"/>
              <a:t>Previo </a:t>
            </a:r>
            <a:r>
              <a:rPr lang="es-ES" sz="1400" dirty="0"/>
              <a:t>a la adhesión, deberán allanarse y/o desistir incondicionalmente de las acciones, los reclamos y recursos en trámite, así como renunciar a toda acción y derecho –incluso el de repetición-, por los conceptos y montos, asumiendo el pago de costas y gastos causídicos. </a:t>
            </a:r>
          </a:p>
          <a:p>
            <a:pPr algn="just"/>
            <a:endParaRPr lang="es-ES" sz="1400" dirty="0"/>
          </a:p>
        </p:txBody>
      </p:sp>
      <p:grpSp>
        <p:nvGrpSpPr>
          <p:cNvPr id="4" name="Shape 40">
            <a:extLst>
              <a:ext uri="{FF2B5EF4-FFF2-40B4-BE49-F238E27FC236}">
                <a16:creationId xmlns:a16="http://schemas.microsoft.com/office/drawing/2014/main" id="{150E2B9A-0675-4DAD-85A0-AE8DF41F5AC2}"/>
              </a:ext>
            </a:extLst>
          </p:cNvPr>
          <p:cNvGrpSpPr/>
          <p:nvPr/>
        </p:nvGrpSpPr>
        <p:grpSpPr>
          <a:xfrm>
            <a:off x="11015402" y="5951970"/>
            <a:ext cx="704720" cy="664800"/>
            <a:chOff x="611975" y="238125"/>
            <a:chExt cx="6396050" cy="5238750"/>
          </a:xfrm>
        </p:grpSpPr>
        <p:sp>
          <p:nvSpPr>
            <p:cNvPr id="6" name="Shape 41">
              <a:extLst>
                <a:ext uri="{FF2B5EF4-FFF2-40B4-BE49-F238E27FC236}">
                  <a16:creationId xmlns:a16="http://schemas.microsoft.com/office/drawing/2014/main" id="{E3B6E2AC-2BF2-B247-0AFB-336EF69A6D79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Shape 42">
              <a:extLst>
                <a:ext uri="{FF2B5EF4-FFF2-40B4-BE49-F238E27FC236}">
                  <a16:creationId xmlns:a16="http://schemas.microsoft.com/office/drawing/2014/main" id="{0DFE4781-FF62-BBEC-6C85-2868C412372F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Shape 43">
              <a:extLst>
                <a:ext uri="{FF2B5EF4-FFF2-40B4-BE49-F238E27FC236}">
                  <a16:creationId xmlns:a16="http://schemas.microsoft.com/office/drawing/2014/main" id="{361C9A43-6C46-5A69-DBC5-06E6D67ED7D4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44">
              <a:extLst>
                <a:ext uri="{FF2B5EF4-FFF2-40B4-BE49-F238E27FC236}">
                  <a16:creationId xmlns:a16="http://schemas.microsoft.com/office/drawing/2014/main" id="{4C5B767E-055E-E2BC-9BEA-5FA410A42707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45">
              <a:extLst>
                <a:ext uri="{FF2B5EF4-FFF2-40B4-BE49-F238E27FC236}">
                  <a16:creationId xmlns:a16="http://schemas.microsoft.com/office/drawing/2014/main" id="{47274784-689D-CD08-CC8C-A789E3153FA9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Shape 46">
              <a:extLst>
                <a:ext uri="{FF2B5EF4-FFF2-40B4-BE49-F238E27FC236}">
                  <a16:creationId xmlns:a16="http://schemas.microsoft.com/office/drawing/2014/main" id="{D4FFD277-F7A2-365C-198C-C1388A615022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47">
              <a:extLst>
                <a:ext uri="{FF2B5EF4-FFF2-40B4-BE49-F238E27FC236}">
                  <a16:creationId xmlns:a16="http://schemas.microsoft.com/office/drawing/2014/main" id="{BB540D7D-C276-5DBA-92D5-B034AFE30A0C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48">
              <a:extLst>
                <a:ext uri="{FF2B5EF4-FFF2-40B4-BE49-F238E27FC236}">
                  <a16:creationId xmlns:a16="http://schemas.microsoft.com/office/drawing/2014/main" id="{1CEFDA4A-0D29-ECE4-35D0-3D4FE2753FBC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49">
              <a:extLst>
                <a:ext uri="{FF2B5EF4-FFF2-40B4-BE49-F238E27FC236}">
                  <a16:creationId xmlns:a16="http://schemas.microsoft.com/office/drawing/2014/main" id="{F5CE69D7-A81D-34BD-FE4F-62F20751B52B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50">
              <a:extLst>
                <a:ext uri="{FF2B5EF4-FFF2-40B4-BE49-F238E27FC236}">
                  <a16:creationId xmlns:a16="http://schemas.microsoft.com/office/drawing/2014/main" id="{92C67DDD-542C-0EBC-CDAB-8C26FC20ECD0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51">
              <a:extLst>
                <a:ext uri="{FF2B5EF4-FFF2-40B4-BE49-F238E27FC236}">
                  <a16:creationId xmlns:a16="http://schemas.microsoft.com/office/drawing/2014/main" id="{FF75062A-24DC-AC5E-ADCF-DBB0E02452E3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52">
              <a:extLst>
                <a:ext uri="{FF2B5EF4-FFF2-40B4-BE49-F238E27FC236}">
                  <a16:creationId xmlns:a16="http://schemas.microsoft.com/office/drawing/2014/main" id="{4555EBCB-1250-509E-AFE4-A5285D5AD8FC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53">
              <a:extLst>
                <a:ext uri="{FF2B5EF4-FFF2-40B4-BE49-F238E27FC236}">
                  <a16:creationId xmlns:a16="http://schemas.microsoft.com/office/drawing/2014/main" id="{E2070DE6-5E11-BB9B-B4C1-C186DF017D3C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54">
              <a:extLst>
                <a:ext uri="{FF2B5EF4-FFF2-40B4-BE49-F238E27FC236}">
                  <a16:creationId xmlns:a16="http://schemas.microsoft.com/office/drawing/2014/main" id="{600E4C97-3B62-9BA1-875D-DDD795F49968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55">
              <a:extLst>
                <a:ext uri="{FF2B5EF4-FFF2-40B4-BE49-F238E27FC236}">
                  <a16:creationId xmlns:a16="http://schemas.microsoft.com/office/drawing/2014/main" id="{684970EB-EADC-7BC6-7FC0-55D84F516195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56">
              <a:extLst>
                <a:ext uri="{FF2B5EF4-FFF2-40B4-BE49-F238E27FC236}">
                  <a16:creationId xmlns:a16="http://schemas.microsoft.com/office/drawing/2014/main" id="{07FE86EA-39DD-2D25-0D02-83163186257F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57">
              <a:extLst>
                <a:ext uri="{FF2B5EF4-FFF2-40B4-BE49-F238E27FC236}">
                  <a16:creationId xmlns:a16="http://schemas.microsoft.com/office/drawing/2014/main" id="{F2562A90-670B-FA79-43B7-854490116BFA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58">
              <a:extLst>
                <a:ext uri="{FF2B5EF4-FFF2-40B4-BE49-F238E27FC236}">
                  <a16:creationId xmlns:a16="http://schemas.microsoft.com/office/drawing/2014/main" id="{31DF5098-A68B-7DC6-E50D-5FD6B564E511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59">
              <a:extLst>
                <a:ext uri="{FF2B5EF4-FFF2-40B4-BE49-F238E27FC236}">
                  <a16:creationId xmlns:a16="http://schemas.microsoft.com/office/drawing/2014/main" id="{DD6C7B98-D4DE-D006-896A-A62C85E62EA5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60">
              <a:extLst>
                <a:ext uri="{FF2B5EF4-FFF2-40B4-BE49-F238E27FC236}">
                  <a16:creationId xmlns:a16="http://schemas.microsoft.com/office/drawing/2014/main" id="{E14C56E5-C2C8-40D8-80CD-3451E9B95401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Shape 61">
              <a:extLst>
                <a:ext uri="{FF2B5EF4-FFF2-40B4-BE49-F238E27FC236}">
                  <a16:creationId xmlns:a16="http://schemas.microsoft.com/office/drawing/2014/main" id="{1D109767-7D99-4E4B-25F9-57C75EB12540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62">
              <a:extLst>
                <a:ext uri="{FF2B5EF4-FFF2-40B4-BE49-F238E27FC236}">
                  <a16:creationId xmlns:a16="http://schemas.microsoft.com/office/drawing/2014/main" id="{E4C5A264-C7A7-E57D-2F30-BD6EF5DC0424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63">
              <a:extLst>
                <a:ext uri="{FF2B5EF4-FFF2-40B4-BE49-F238E27FC236}">
                  <a16:creationId xmlns:a16="http://schemas.microsoft.com/office/drawing/2014/main" id="{104FED6E-B5E7-9572-6DDF-87111785F079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64">
              <a:extLst>
                <a:ext uri="{FF2B5EF4-FFF2-40B4-BE49-F238E27FC236}">
                  <a16:creationId xmlns:a16="http://schemas.microsoft.com/office/drawing/2014/main" id="{BDDF5424-4B14-8898-A8FB-FB0BF8A46EF4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65">
              <a:extLst>
                <a:ext uri="{FF2B5EF4-FFF2-40B4-BE49-F238E27FC236}">
                  <a16:creationId xmlns:a16="http://schemas.microsoft.com/office/drawing/2014/main" id="{C6C66BC8-D145-2DC4-BF61-846542FD7156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Shape 66">
              <a:extLst>
                <a:ext uri="{FF2B5EF4-FFF2-40B4-BE49-F238E27FC236}">
                  <a16:creationId xmlns:a16="http://schemas.microsoft.com/office/drawing/2014/main" id="{84E5FF72-9002-AA53-9743-250A3B57C367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Shape 67">
              <a:extLst>
                <a:ext uri="{FF2B5EF4-FFF2-40B4-BE49-F238E27FC236}">
                  <a16:creationId xmlns:a16="http://schemas.microsoft.com/office/drawing/2014/main" id="{ACF8658A-445B-DE85-00EA-AE2CCCD29FFF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Shape 68">
              <a:extLst>
                <a:ext uri="{FF2B5EF4-FFF2-40B4-BE49-F238E27FC236}">
                  <a16:creationId xmlns:a16="http://schemas.microsoft.com/office/drawing/2014/main" id="{A4E1F8D6-F57D-A923-BB3B-82264D6F7AD9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Shape 69">
              <a:extLst>
                <a:ext uri="{FF2B5EF4-FFF2-40B4-BE49-F238E27FC236}">
                  <a16:creationId xmlns:a16="http://schemas.microsoft.com/office/drawing/2014/main" id="{DB648C95-5ACB-395F-CDA9-D90478682B44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713815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868" descr="3.jpg">
            <a:extLst>
              <a:ext uri="{FF2B5EF4-FFF2-40B4-BE49-F238E27FC236}">
                <a16:creationId xmlns:a16="http://schemas.microsoft.com/office/drawing/2014/main" id="{058DA8BB-578E-7929-91AF-19934DF429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82917"/>
          <a:stretch/>
        </p:blipFill>
        <p:spPr>
          <a:xfrm>
            <a:off x="12774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574;p35">
            <a:extLst>
              <a:ext uri="{FF2B5EF4-FFF2-40B4-BE49-F238E27FC236}">
                <a16:creationId xmlns:a16="http://schemas.microsoft.com/office/drawing/2014/main" id="{782BA128-FFAD-41C2-03CB-9CE6F441C626}"/>
              </a:ext>
            </a:extLst>
          </p:cNvPr>
          <p:cNvSpPr txBox="1">
            <a:spLocks/>
          </p:cNvSpPr>
          <p:nvPr/>
        </p:nvSpPr>
        <p:spPr>
          <a:xfrm>
            <a:off x="1464391" y="637928"/>
            <a:ext cx="9901323" cy="1385872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000" b="1" cap="small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Impuesto sobre los Bienes Personales - REIBP</a:t>
            </a:r>
          </a:p>
          <a:p>
            <a:pPr algn="ctr"/>
            <a:endParaRPr lang="es-ES" sz="2600" dirty="0">
              <a:solidFill>
                <a:schemeClr val="tx1"/>
              </a:solidFill>
              <a:latin typeface="Biome" panose="020B0502040204020203" pitchFamily="34" charset="0"/>
              <a:ea typeface="Calibri"/>
              <a:cs typeface="Biome" panose="020B0502040204020203" pitchFamily="34" charset="0"/>
            </a:endParaRPr>
          </a:p>
          <a:p>
            <a:pPr algn="ctr"/>
            <a:r>
              <a:rPr lang="es-ES" sz="2600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Plazos</a:t>
            </a:r>
          </a:p>
        </p:txBody>
      </p:sp>
      <p:grpSp>
        <p:nvGrpSpPr>
          <p:cNvPr id="12" name="Shape 40">
            <a:extLst>
              <a:ext uri="{FF2B5EF4-FFF2-40B4-BE49-F238E27FC236}">
                <a16:creationId xmlns:a16="http://schemas.microsoft.com/office/drawing/2014/main" id="{972CDD72-9C4D-F92B-D848-A7F15E3147FA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13" name="Shape 41">
              <a:extLst>
                <a:ext uri="{FF2B5EF4-FFF2-40B4-BE49-F238E27FC236}">
                  <a16:creationId xmlns:a16="http://schemas.microsoft.com/office/drawing/2014/main" id="{D298C4CA-3F6D-19AC-3673-413006B7F4A4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42">
              <a:extLst>
                <a:ext uri="{FF2B5EF4-FFF2-40B4-BE49-F238E27FC236}">
                  <a16:creationId xmlns:a16="http://schemas.microsoft.com/office/drawing/2014/main" id="{32BE44D3-FF67-504A-699D-BE6FC17A8C8B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43">
              <a:extLst>
                <a:ext uri="{FF2B5EF4-FFF2-40B4-BE49-F238E27FC236}">
                  <a16:creationId xmlns:a16="http://schemas.microsoft.com/office/drawing/2014/main" id="{C6371BE0-80F0-3266-010B-F99D275018E7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44">
              <a:extLst>
                <a:ext uri="{FF2B5EF4-FFF2-40B4-BE49-F238E27FC236}">
                  <a16:creationId xmlns:a16="http://schemas.microsoft.com/office/drawing/2014/main" id="{E8F17DB4-E708-2C83-0A1A-F02D05D0296B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45">
              <a:extLst>
                <a:ext uri="{FF2B5EF4-FFF2-40B4-BE49-F238E27FC236}">
                  <a16:creationId xmlns:a16="http://schemas.microsoft.com/office/drawing/2014/main" id="{916F5B94-FA30-2D48-0EFE-B7AC76D5E2B0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46">
              <a:extLst>
                <a:ext uri="{FF2B5EF4-FFF2-40B4-BE49-F238E27FC236}">
                  <a16:creationId xmlns:a16="http://schemas.microsoft.com/office/drawing/2014/main" id="{698E268E-56B4-CF05-857E-C8AFC258C3CE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47">
              <a:extLst>
                <a:ext uri="{FF2B5EF4-FFF2-40B4-BE49-F238E27FC236}">
                  <a16:creationId xmlns:a16="http://schemas.microsoft.com/office/drawing/2014/main" id="{DC5BECBA-A15B-CC38-C3AB-7266BD227A3E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48">
              <a:extLst>
                <a:ext uri="{FF2B5EF4-FFF2-40B4-BE49-F238E27FC236}">
                  <a16:creationId xmlns:a16="http://schemas.microsoft.com/office/drawing/2014/main" id="{F0CE9320-78DB-D0E6-4D8E-D2C3F828A9EB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49">
              <a:extLst>
                <a:ext uri="{FF2B5EF4-FFF2-40B4-BE49-F238E27FC236}">
                  <a16:creationId xmlns:a16="http://schemas.microsoft.com/office/drawing/2014/main" id="{CE1C0ED5-B62A-063C-294B-4AD1EB6D3735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50">
              <a:extLst>
                <a:ext uri="{FF2B5EF4-FFF2-40B4-BE49-F238E27FC236}">
                  <a16:creationId xmlns:a16="http://schemas.microsoft.com/office/drawing/2014/main" id="{90FB0D41-D298-03F6-04E7-C61B9B400C22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51">
              <a:extLst>
                <a:ext uri="{FF2B5EF4-FFF2-40B4-BE49-F238E27FC236}">
                  <a16:creationId xmlns:a16="http://schemas.microsoft.com/office/drawing/2014/main" id="{1F387C59-5832-DCF4-3943-8E1DB9747089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52">
              <a:extLst>
                <a:ext uri="{FF2B5EF4-FFF2-40B4-BE49-F238E27FC236}">
                  <a16:creationId xmlns:a16="http://schemas.microsoft.com/office/drawing/2014/main" id="{0AD4A963-1CCE-D183-C03D-93FB0E5A3F47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53">
              <a:extLst>
                <a:ext uri="{FF2B5EF4-FFF2-40B4-BE49-F238E27FC236}">
                  <a16:creationId xmlns:a16="http://schemas.microsoft.com/office/drawing/2014/main" id="{023ED579-8E0E-9994-71DB-867417496D86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54">
              <a:extLst>
                <a:ext uri="{FF2B5EF4-FFF2-40B4-BE49-F238E27FC236}">
                  <a16:creationId xmlns:a16="http://schemas.microsoft.com/office/drawing/2014/main" id="{27346997-E88B-6736-403D-AEA2839AF3E8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55">
              <a:extLst>
                <a:ext uri="{FF2B5EF4-FFF2-40B4-BE49-F238E27FC236}">
                  <a16:creationId xmlns:a16="http://schemas.microsoft.com/office/drawing/2014/main" id="{359514CC-9626-D214-2181-523CE1218512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56">
              <a:extLst>
                <a:ext uri="{FF2B5EF4-FFF2-40B4-BE49-F238E27FC236}">
                  <a16:creationId xmlns:a16="http://schemas.microsoft.com/office/drawing/2014/main" id="{CF5F0EB3-2FB5-E41C-111A-B8B116402626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57">
              <a:extLst>
                <a:ext uri="{FF2B5EF4-FFF2-40B4-BE49-F238E27FC236}">
                  <a16:creationId xmlns:a16="http://schemas.microsoft.com/office/drawing/2014/main" id="{5B4CA4A0-DE98-810C-828A-55DF9EB55CE1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58">
              <a:extLst>
                <a:ext uri="{FF2B5EF4-FFF2-40B4-BE49-F238E27FC236}">
                  <a16:creationId xmlns:a16="http://schemas.microsoft.com/office/drawing/2014/main" id="{970F74FA-34F9-FC50-FB7B-D7F0FB059A2B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59">
              <a:extLst>
                <a:ext uri="{FF2B5EF4-FFF2-40B4-BE49-F238E27FC236}">
                  <a16:creationId xmlns:a16="http://schemas.microsoft.com/office/drawing/2014/main" id="{89D2142C-AD40-A453-47EB-BF01DACB28BC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60">
              <a:extLst>
                <a:ext uri="{FF2B5EF4-FFF2-40B4-BE49-F238E27FC236}">
                  <a16:creationId xmlns:a16="http://schemas.microsoft.com/office/drawing/2014/main" id="{2C74CA69-8B91-8868-D4FD-782B221144E0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61">
              <a:extLst>
                <a:ext uri="{FF2B5EF4-FFF2-40B4-BE49-F238E27FC236}">
                  <a16:creationId xmlns:a16="http://schemas.microsoft.com/office/drawing/2014/main" id="{65630C1A-17D5-4148-31DB-F836BA076A52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Shape 62">
              <a:extLst>
                <a:ext uri="{FF2B5EF4-FFF2-40B4-BE49-F238E27FC236}">
                  <a16:creationId xmlns:a16="http://schemas.microsoft.com/office/drawing/2014/main" id="{28EC4A0B-AC37-BD76-3D76-1E340B811293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63">
              <a:extLst>
                <a:ext uri="{FF2B5EF4-FFF2-40B4-BE49-F238E27FC236}">
                  <a16:creationId xmlns:a16="http://schemas.microsoft.com/office/drawing/2014/main" id="{54D99DAB-FE66-E0BE-6530-09FA01787ED3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64">
              <a:extLst>
                <a:ext uri="{FF2B5EF4-FFF2-40B4-BE49-F238E27FC236}">
                  <a16:creationId xmlns:a16="http://schemas.microsoft.com/office/drawing/2014/main" id="{B889628E-3869-D233-6BF5-5A9AAA622DCE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65">
              <a:extLst>
                <a:ext uri="{FF2B5EF4-FFF2-40B4-BE49-F238E27FC236}">
                  <a16:creationId xmlns:a16="http://schemas.microsoft.com/office/drawing/2014/main" id="{9373BBF4-D58E-4E62-4158-D889EBB111C7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66">
              <a:extLst>
                <a:ext uri="{FF2B5EF4-FFF2-40B4-BE49-F238E27FC236}">
                  <a16:creationId xmlns:a16="http://schemas.microsoft.com/office/drawing/2014/main" id="{69D31B1C-B0EB-F916-041A-7116BA4550DC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Shape 67">
              <a:extLst>
                <a:ext uri="{FF2B5EF4-FFF2-40B4-BE49-F238E27FC236}">
                  <a16:creationId xmlns:a16="http://schemas.microsoft.com/office/drawing/2014/main" id="{8704301F-1832-E7A4-3691-208954821735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Shape 68">
              <a:extLst>
                <a:ext uri="{FF2B5EF4-FFF2-40B4-BE49-F238E27FC236}">
                  <a16:creationId xmlns:a16="http://schemas.microsoft.com/office/drawing/2014/main" id="{4CFC8AF3-B475-EBE0-B78A-974E7C483521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Shape 69">
              <a:extLst>
                <a:ext uri="{FF2B5EF4-FFF2-40B4-BE49-F238E27FC236}">
                  <a16:creationId xmlns:a16="http://schemas.microsoft.com/office/drawing/2014/main" id="{47569FB1-3B79-1F9D-029B-DED21452FC1D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2" name="Marcador de número de diapositiva 34">
            <a:extLst>
              <a:ext uri="{FF2B5EF4-FFF2-40B4-BE49-F238E27FC236}">
                <a16:creationId xmlns:a16="http://schemas.microsoft.com/office/drawing/2014/main" id="{4CE902D8-8357-63DB-8978-CC199033E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70</a:t>
            </a:fld>
            <a:endParaRPr lang="es-AR" sz="1200" dirty="0"/>
          </a:p>
        </p:txBody>
      </p:sp>
      <p:graphicFrame>
        <p:nvGraphicFramePr>
          <p:cNvPr id="48" name="91 CuadroTexto">
            <a:extLst>
              <a:ext uri="{FF2B5EF4-FFF2-40B4-BE49-F238E27FC236}">
                <a16:creationId xmlns:a16="http://schemas.microsoft.com/office/drawing/2014/main" id="{10EB8BDE-4236-0AF3-5DEE-CE66967E4B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3262179"/>
              </p:ext>
            </p:extLst>
          </p:nvPr>
        </p:nvGraphicFramePr>
        <p:xfrm>
          <a:off x="2311924" y="2402285"/>
          <a:ext cx="8080006" cy="3801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4795394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1 CuadroTexto">
            <a:extLst>
              <a:ext uri="{FF2B5EF4-FFF2-40B4-BE49-F238E27FC236}">
                <a16:creationId xmlns:a16="http://schemas.microsoft.com/office/drawing/2014/main" id="{3F99DAAB-3B96-6680-9872-7A12370CBE0F}"/>
              </a:ext>
            </a:extLst>
          </p:cNvPr>
          <p:cNvSpPr txBox="1"/>
          <p:nvPr/>
        </p:nvSpPr>
        <p:spPr>
          <a:xfrm>
            <a:off x="2109504" y="1719972"/>
            <a:ext cx="8484433" cy="5032759"/>
          </a:xfrm>
          <a:prstGeom prst="rect">
            <a:avLst/>
          </a:prstGeom>
          <a:noFill/>
          <a:ln w="41275">
            <a:solidFill>
              <a:srgbClr val="00B050"/>
            </a:solidFill>
          </a:ln>
        </p:spPr>
        <p:txBody>
          <a:bodyPr wrap="square" lIns="107287" tIns="53643" rIns="107287" bIns="53643" rtlCol="0" anchor="t">
            <a:spAutoFit/>
          </a:bodyPr>
          <a:lstStyle/>
          <a:p>
            <a:pPr algn="just"/>
            <a:r>
              <a:rPr lang="es-E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¿En qué consiste?</a:t>
            </a:r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r>
              <a:rPr lang="es-ES" sz="2000" dirty="0">
                <a:latin typeface="Tahoma"/>
                <a:ea typeface="Tahoma"/>
                <a:cs typeface="Tahoma"/>
              </a:rPr>
              <a:t>En el ingreso por adelantado del Impuesto sobre los Bienes Personales correspondiente a los </a:t>
            </a:r>
            <a:r>
              <a:rPr lang="es-ES" sz="2000" b="1" dirty="0">
                <a:latin typeface="Tahoma"/>
                <a:ea typeface="Tahoma"/>
                <a:cs typeface="Tahoma"/>
              </a:rPr>
              <a:t>períodos fiscales 2023 a 2027</a:t>
            </a:r>
          </a:p>
          <a:p>
            <a:pPr algn="just"/>
            <a:r>
              <a:rPr lang="es-ES" sz="2000" dirty="0">
                <a:solidFill>
                  <a:schemeClr val="tx1">
                    <a:lumMod val="76000"/>
                  </a:schemeClr>
                </a:solidFill>
                <a:latin typeface="Tahoma"/>
                <a:ea typeface="Tahoma"/>
                <a:cs typeface="Tahoma"/>
              </a:rPr>
              <a:t>La DJ 2023 debe arrojar Impuesto Determinado para ingresar al régimen</a:t>
            </a:r>
            <a:endParaRPr lang="es-ES" sz="2000" dirty="0">
              <a:solidFill>
                <a:schemeClr val="tx1">
                  <a:lumMod val="76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s-ES" sz="2000" dirty="0">
              <a:solidFill>
                <a:srgbClr val="FF0000"/>
              </a:solidFill>
              <a:latin typeface="Tahoma"/>
              <a:ea typeface="Tahoma"/>
              <a:cs typeface="Tahoma"/>
            </a:endParaRPr>
          </a:p>
          <a:p>
            <a:pPr algn="just"/>
            <a:r>
              <a:rPr lang="es-E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¿Qué base se toma?</a:t>
            </a:r>
            <a:endParaRPr lang="es-E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ES" sz="2000" dirty="0">
                <a:latin typeface="Tahoma"/>
                <a:ea typeface="Tahoma"/>
                <a:cs typeface="Tahoma"/>
              </a:rPr>
              <a:t>La base imponible determinada al 31/12/2023 multiplicada por cinco (5)</a:t>
            </a:r>
          </a:p>
          <a:p>
            <a:pPr algn="just"/>
            <a:endParaRPr lang="es-ES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E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¿Qué otro beneficio tengo?</a:t>
            </a:r>
          </a:p>
          <a:p>
            <a:pPr algn="just"/>
            <a:r>
              <a:rPr lang="es-ES" sz="2000" dirty="0">
                <a:latin typeface="Tahoma"/>
                <a:ea typeface="Tahoma"/>
                <a:cs typeface="Tahoma"/>
              </a:rPr>
              <a:t> - No presentación de DJ Posteriores (Tampoco pago de Anticipos)</a:t>
            </a:r>
          </a:p>
          <a:p>
            <a:pPr algn="just"/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Estabilidad Fiscal del 2028 al 2038</a:t>
            </a:r>
          </a:p>
          <a:p>
            <a:pPr algn="just"/>
            <a:endParaRPr lang="es-E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E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Blanqueo, ¿Puedo entrar al Régimen de Pago por Adelantado REIBP?</a:t>
            </a:r>
          </a:p>
          <a:p>
            <a:pPr algn="just"/>
            <a:r>
              <a:rPr lang="es-E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Pueden ingresar y sólo tributarán en forma unificada por los períodos 2024 a 2027. El valor de los bienes se multiplica por cuatro (4)</a:t>
            </a:r>
            <a:endParaRPr lang="es-ES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s-E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Shape 868" descr="3.jpg">
            <a:extLst>
              <a:ext uri="{FF2B5EF4-FFF2-40B4-BE49-F238E27FC236}">
                <a16:creationId xmlns:a16="http://schemas.microsoft.com/office/drawing/2014/main" id="{2B146DF2-23DB-2C9E-0C7A-FF6EE79F778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82917"/>
          <a:stretch/>
        </p:blipFill>
        <p:spPr>
          <a:xfrm>
            <a:off x="5401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arcador de número de diapositiva 34">
            <a:extLst>
              <a:ext uri="{FF2B5EF4-FFF2-40B4-BE49-F238E27FC236}">
                <a16:creationId xmlns:a16="http://schemas.microsoft.com/office/drawing/2014/main" id="{77FC567F-AF63-DB7F-A8B8-9AA829D4E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71</a:t>
            </a:fld>
            <a:endParaRPr lang="es-AR" sz="1200" dirty="0"/>
          </a:p>
        </p:txBody>
      </p:sp>
      <p:grpSp>
        <p:nvGrpSpPr>
          <p:cNvPr id="9" name="Shape 40">
            <a:extLst>
              <a:ext uri="{FF2B5EF4-FFF2-40B4-BE49-F238E27FC236}">
                <a16:creationId xmlns:a16="http://schemas.microsoft.com/office/drawing/2014/main" id="{12A752CD-FA81-CDFA-3CDC-5EE78352D6B4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11" name="Shape 41">
              <a:extLst>
                <a:ext uri="{FF2B5EF4-FFF2-40B4-BE49-F238E27FC236}">
                  <a16:creationId xmlns:a16="http://schemas.microsoft.com/office/drawing/2014/main" id="{A43D860B-4BAB-8377-962B-5D84E25A2FB9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42">
              <a:extLst>
                <a:ext uri="{FF2B5EF4-FFF2-40B4-BE49-F238E27FC236}">
                  <a16:creationId xmlns:a16="http://schemas.microsoft.com/office/drawing/2014/main" id="{DCC9E234-7A5D-F782-B73A-AACDFA283EA1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Shape 43">
              <a:extLst>
                <a:ext uri="{FF2B5EF4-FFF2-40B4-BE49-F238E27FC236}">
                  <a16:creationId xmlns:a16="http://schemas.microsoft.com/office/drawing/2014/main" id="{ACF54BB8-7C7F-2B75-59BD-14EEE3BD5DDF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44">
              <a:extLst>
                <a:ext uri="{FF2B5EF4-FFF2-40B4-BE49-F238E27FC236}">
                  <a16:creationId xmlns:a16="http://schemas.microsoft.com/office/drawing/2014/main" id="{E868F708-5295-EC56-22F6-567BDD0C2D15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45">
              <a:extLst>
                <a:ext uri="{FF2B5EF4-FFF2-40B4-BE49-F238E27FC236}">
                  <a16:creationId xmlns:a16="http://schemas.microsoft.com/office/drawing/2014/main" id="{C2ED8D90-1BA3-8D76-9B32-745EE15F9E8B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46">
              <a:extLst>
                <a:ext uri="{FF2B5EF4-FFF2-40B4-BE49-F238E27FC236}">
                  <a16:creationId xmlns:a16="http://schemas.microsoft.com/office/drawing/2014/main" id="{2C185694-E1AB-02B8-0F4C-5BA46B0A3F3D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47">
              <a:extLst>
                <a:ext uri="{FF2B5EF4-FFF2-40B4-BE49-F238E27FC236}">
                  <a16:creationId xmlns:a16="http://schemas.microsoft.com/office/drawing/2014/main" id="{32D10B0F-A98B-FCF4-85D2-16BD51C2CFDF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48">
              <a:extLst>
                <a:ext uri="{FF2B5EF4-FFF2-40B4-BE49-F238E27FC236}">
                  <a16:creationId xmlns:a16="http://schemas.microsoft.com/office/drawing/2014/main" id="{4C439E80-E5F1-98DB-FFEE-7D2DD854FCC3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49">
              <a:extLst>
                <a:ext uri="{FF2B5EF4-FFF2-40B4-BE49-F238E27FC236}">
                  <a16:creationId xmlns:a16="http://schemas.microsoft.com/office/drawing/2014/main" id="{03F986EA-5EFC-59BD-DE75-938BD8EAC177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50">
              <a:extLst>
                <a:ext uri="{FF2B5EF4-FFF2-40B4-BE49-F238E27FC236}">
                  <a16:creationId xmlns:a16="http://schemas.microsoft.com/office/drawing/2014/main" id="{05FDDCE2-71E1-963D-49BE-5252D49B73FA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51">
              <a:extLst>
                <a:ext uri="{FF2B5EF4-FFF2-40B4-BE49-F238E27FC236}">
                  <a16:creationId xmlns:a16="http://schemas.microsoft.com/office/drawing/2014/main" id="{39A99472-C3C5-B2CC-F205-B9F0C1AA1D25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52">
              <a:extLst>
                <a:ext uri="{FF2B5EF4-FFF2-40B4-BE49-F238E27FC236}">
                  <a16:creationId xmlns:a16="http://schemas.microsoft.com/office/drawing/2014/main" id="{63DD6CD5-D392-DE29-5CD3-A3CEDCBC307C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53">
              <a:extLst>
                <a:ext uri="{FF2B5EF4-FFF2-40B4-BE49-F238E27FC236}">
                  <a16:creationId xmlns:a16="http://schemas.microsoft.com/office/drawing/2014/main" id="{55DE1557-C0F1-7B21-A617-1645050DE63C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54">
              <a:extLst>
                <a:ext uri="{FF2B5EF4-FFF2-40B4-BE49-F238E27FC236}">
                  <a16:creationId xmlns:a16="http://schemas.microsoft.com/office/drawing/2014/main" id="{8F46C40B-A9FB-2319-6260-E60B53AA665D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55">
              <a:extLst>
                <a:ext uri="{FF2B5EF4-FFF2-40B4-BE49-F238E27FC236}">
                  <a16:creationId xmlns:a16="http://schemas.microsoft.com/office/drawing/2014/main" id="{4370FC57-3300-6E30-A951-85AE6E5D0DE8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56">
              <a:extLst>
                <a:ext uri="{FF2B5EF4-FFF2-40B4-BE49-F238E27FC236}">
                  <a16:creationId xmlns:a16="http://schemas.microsoft.com/office/drawing/2014/main" id="{EA766861-BCF5-1016-A235-9E23828C39A1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57">
              <a:extLst>
                <a:ext uri="{FF2B5EF4-FFF2-40B4-BE49-F238E27FC236}">
                  <a16:creationId xmlns:a16="http://schemas.microsoft.com/office/drawing/2014/main" id="{0A3A160C-0196-5511-5927-238D0A00CBB1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58">
              <a:extLst>
                <a:ext uri="{FF2B5EF4-FFF2-40B4-BE49-F238E27FC236}">
                  <a16:creationId xmlns:a16="http://schemas.microsoft.com/office/drawing/2014/main" id="{5B8B8070-D45E-6E11-FC77-87BFBD9381F1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59">
              <a:extLst>
                <a:ext uri="{FF2B5EF4-FFF2-40B4-BE49-F238E27FC236}">
                  <a16:creationId xmlns:a16="http://schemas.microsoft.com/office/drawing/2014/main" id="{9FAE4891-A43C-FD65-556F-D49AE042C397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60">
              <a:extLst>
                <a:ext uri="{FF2B5EF4-FFF2-40B4-BE49-F238E27FC236}">
                  <a16:creationId xmlns:a16="http://schemas.microsoft.com/office/drawing/2014/main" id="{76594C1E-F108-8C57-6A31-51F1BEF18EF6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61">
              <a:extLst>
                <a:ext uri="{FF2B5EF4-FFF2-40B4-BE49-F238E27FC236}">
                  <a16:creationId xmlns:a16="http://schemas.microsoft.com/office/drawing/2014/main" id="{661EEB53-6791-8A1E-7199-D80FB0D4ECCE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62">
              <a:extLst>
                <a:ext uri="{FF2B5EF4-FFF2-40B4-BE49-F238E27FC236}">
                  <a16:creationId xmlns:a16="http://schemas.microsoft.com/office/drawing/2014/main" id="{AC530150-D7AB-4EC9-ABD2-0FF611A1B1F6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63">
              <a:extLst>
                <a:ext uri="{FF2B5EF4-FFF2-40B4-BE49-F238E27FC236}">
                  <a16:creationId xmlns:a16="http://schemas.microsoft.com/office/drawing/2014/main" id="{3F410A04-F666-CDA7-3ACD-8370552322C7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Shape 64">
              <a:extLst>
                <a:ext uri="{FF2B5EF4-FFF2-40B4-BE49-F238E27FC236}">
                  <a16:creationId xmlns:a16="http://schemas.microsoft.com/office/drawing/2014/main" id="{A5CDF022-3981-F582-6AD7-C0679B5FB9E2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65">
              <a:extLst>
                <a:ext uri="{FF2B5EF4-FFF2-40B4-BE49-F238E27FC236}">
                  <a16:creationId xmlns:a16="http://schemas.microsoft.com/office/drawing/2014/main" id="{D1D0A844-1AFC-8CEF-56A6-2254A9129BD4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66">
              <a:extLst>
                <a:ext uri="{FF2B5EF4-FFF2-40B4-BE49-F238E27FC236}">
                  <a16:creationId xmlns:a16="http://schemas.microsoft.com/office/drawing/2014/main" id="{37DEA651-CCDE-84D7-6BBA-5BCF3EF8C03E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67">
              <a:extLst>
                <a:ext uri="{FF2B5EF4-FFF2-40B4-BE49-F238E27FC236}">
                  <a16:creationId xmlns:a16="http://schemas.microsoft.com/office/drawing/2014/main" id="{F20052DD-5D88-9754-0001-68FE08F01302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68">
              <a:extLst>
                <a:ext uri="{FF2B5EF4-FFF2-40B4-BE49-F238E27FC236}">
                  <a16:creationId xmlns:a16="http://schemas.microsoft.com/office/drawing/2014/main" id="{EA0343F9-A6A4-D0CC-BE5E-05A7312FCA3C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Shape 69">
              <a:extLst>
                <a:ext uri="{FF2B5EF4-FFF2-40B4-BE49-F238E27FC236}">
                  <a16:creationId xmlns:a16="http://schemas.microsoft.com/office/drawing/2014/main" id="{77F116E4-4EF8-2AEE-01EF-2664F9883CC6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0" name="Google Shape;574;p35">
            <a:extLst>
              <a:ext uri="{FF2B5EF4-FFF2-40B4-BE49-F238E27FC236}">
                <a16:creationId xmlns:a16="http://schemas.microsoft.com/office/drawing/2014/main" id="{5F051737-D97D-1210-98A6-AD143A08D5ED}"/>
              </a:ext>
            </a:extLst>
          </p:cNvPr>
          <p:cNvSpPr txBox="1">
            <a:spLocks/>
          </p:cNvSpPr>
          <p:nvPr/>
        </p:nvSpPr>
        <p:spPr>
          <a:xfrm>
            <a:off x="1459681" y="334100"/>
            <a:ext cx="9901323" cy="1385872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000" b="1" cap="small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Impuesto sobre los Bienes Personales - REIBP</a:t>
            </a:r>
          </a:p>
          <a:p>
            <a:pPr algn="ctr"/>
            <a:endParaRPr lang="es-ES" sz="2600" dirty="0">
              <a:solidFill>
                <a:schemeClr val="tx1"/>
              </a:solidFill>
              <a:latin typeface="Biome" panose="020B0502040204020203" pitchFamily="34" charset="0"/>
              <a:ea typeface="Calibri"/>
              <a:cs typeface="Biome" panose="020B0502040204020203" pitchFamily="34" charset="0"/>
            </a:endParaRPr>
          </a:p>
          <a:p>
            <a:pPr algn="ctr"/>
            <a:r>
              <a:rPr lang="es-ES" sz="2600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Alcances</a:t>
            </a:r>
          </a:p>
        </p:txBody>
      </p:sp>
    </p:spTree>
    <p:extLst>
      <p:ext uri="{BB962C8B-B14F-4D97-AF65-F5344CB8AC3E}">
        <p14:creationId xmlns:p14="http://schemas.microsoft.com/office/powerpoint/2010/main" val="107063222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9D46B0F6-66C6-0BE8-549E-6181C520464A}"/>
              </a:ext>
            </a:extLst>
          </p:cNvPr>
          <p:cNvGraphicFramePr/>
          <p:nvPr/>
        </p:nvGraphicFramePr>
        <p:xfrm>
          <a:off x="2794000" y="1877714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Shape 868" descr="3.jpg">
            <a:extLst>
              <a:ext uri="{FF2B5EF4-FFF2-40B4-BE49-F238E27FC236}">
                <a16:creationId xmlns:a16="http://schemas.microsoft.com/office/drawing/2014/main" id="{7477813D-E2B5-3EDF-CA30-DD216740BF18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r="82917"/>
          <a:stretch/>
        </p:blipFill>
        <p:spPr>
          <a:xfrm>
            <a:off x="0" y="6385"/>
            <a:ext cx="896549" cy="133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Flecha hacia abajo - Iconos gratis de flechas">
            <a:extLst>
              <a:ext uri="{FF2B5EF4-FFF2-40B4-BE49-F238E27FC236}">
                <a16:creationId xmlns:a16="http://schemas.microsoft.com/office/drawing/2014/main" id="{39F3AF1F-4FFA-24E3-771B-226FFC4EB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436" y="3938899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lecha hacia abajo - Iconos gratis de flechas">
            <a:extLst>
              <a:ext uri="{FF2B5EF4-FFF2-40B4-BE49-F238E27FC236}">
                <a16:creationId xmlns:a16="http://schemas.microsoft.com/office/drawing/2014/main" id="{C02F9392-EA02-46AB-53B6-F0B04127C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566" y="3862288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Shape 40">
            <a:extLst>
              <a:ext uri="{FF2B5EF4-FFF2-40B4-BE49-F238E27FC236}">
                <a16:creationId xmlns:a16="http://schemas.microsoft.com/office/drawing/2014/main" id="{4F45E2DC-7C89-DEF5-E80B-1FB319641420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8" name="Shape 41">
              <a:extLst>
                <a:ext uri="{FF2B5EF4-FFF2-40B4-BE49-F238E27FC236}">
                  <a16:creationId xmlns:a16="http://schemas.microsoft.com/office/drawing/2014/main" id="{F14384CA-705D-960C-5057-C9E756E58E08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42">
              <a:extLst>
                <a:ext uri="{FF2B5EF4-FFF2-40B4-BE49-F238E27FC236}">
                  <a16:creationId xmlns:a16="http://schemas.microsoft.com/office/drawing/2014/main" id="{AB9E0975-D0B3-BE3C-7509-829A2E9C3D0D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Shape 43">
              <a:extLst>
                <a:ext uri="{FF2B5EF4-FFF2-40B4-BE49-F238E27FC236}">
                  <a16:creationId xmlns:a16="http://schemas.microsoft.com/office/drawing/2014/main" id="{C89C3B78-EC88-F34A-1A04-C852F9131175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44">
              <a:extLst>
                <a:ext uri="{FF2B5EF4-FFF2-40B4-BE49-F238E27FC236}">
                  <a16:creationId xmlns:a16="http://schemas.microsoft.com/office/drawing/2014/main" id="{7BB08B66-A92D-8413-7481-07CD627F4119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45">
              <a:extLst>
                <a:ext uri="{FF2B5EF4-FFF2-40B4-BE49-F238E27FC236}">
                  <a16:creationId xmlns:a16="http://schemas.microsoft.com/office/drawing/2014/main" id="{3AFE601C-1F09-AA7B-0E46-E037DC0022F8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46">
              <a:extLst>
                <a:ext uri="{FF2B5EF4-FFF2-40B4-BE49-F238E27FC236}">
                  <a16:creationId xmlns:a16="http://schemas.microsoft.com/office/drawing/2014/main" id="{21A0EAF4-513C-6F5E-E9C9-C13AAAC4921A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47">
              <a:extLst>
                <a:ext uri="{FF2B5EF4-FFF2-40B4-BE49-F238E27FC236}">
                  <a16:creationId xmlns:a16="http://schemas.microsoft.com/office/drawing/2014/main" id="{D5728E64-E8C6-CC24-D512-3E3D777EED80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48">
              <a:extLst>
                <a:ext uri="{FF2B5EF4-FFF2-40B4-BE49-F238E27FC236}">
                  <a16:creationId xmlns:a16="http://schemas.microsoft.com/office/drawing/2014/main" id="{BF1622E9-78ED-505F-5A7E-D2033C9F3EC0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49">
              <a:extLst>
                <a:ext uri="{FF2B5EF4-FFF2-40B4-BE49-F238E27FC236}">
                  <a16:creationId xmlns:a16="http://schemas.microsoft.com/office/drawing/2014/main" id="{4713190D-C61B-98D8-9866-6E4CB9D634AB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50">
              <a:extLst>
                <a:ext uri="{FF2B5EF4-FFF2-40B4-BE49-F238E27FC236}">
                  <a16:creationId xmlns:a16="http://schemas.microsoft.com/office/drawing/2014/main" id="{E6BBD2E6-C69B-FFD3-4470-6D1767E63A6E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51">
              <a:extLst>
                <a:ext uri="{FF2B5EF4-FFF2-40B4-BE49-F238E27FC236}">
                  <a16:creationId xmlns:a16="http://schemas.microsoft.com/office/drawing/2014/main" id="{2E83EB5B-028C-C821-1942-1544BBB3EF28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52">
              <a:extLst>
                <a:ext uri="{FF2B5EF4-FFF2-40B4-BE49-F238E27FC236}">
                  <a16:creationId xmlns:a16="http://schemas.microsoft.com/office/drawing/2014/main" id="{0F4A9295-415A-192D-D673-087D7E9062F0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53">
              <a:extLst>
                <a:ext uri="{FF2B5EF4-FFF2-40B4-BE49-F238E27FC236}">
                  <a16:creationId xmlns:a16="http://schemas.microsoft.com/office/drawing/2014/main" id="{DC5868C0-778A-65BC-FBEB-F0FD5961FA5A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54">
              <a:extLst>
                <a:ext uri="{FF2B5EF4-FFF2-40B4-BE49-F238E27FC236}">
                  <a16:creationId xmlns:a16="http://schemas.microsoft.com/office/drawing/2014/main" id="{BC75B03A-652A-B56E-96E3-99C7B533F59D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55">
              <a:extLst>
                <a:ext uri="{FF2B5EF4-FFF2-40B4-BE49-F238E27FC236}">
                  <a16:creationId xmlns:a16="http://schemas.microsoft.com/office/drawing/2014/main" id="{4502EA70-6B79-ED72-74DE-BB49A270C40E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56">
              <a:extLst>
                <a:ext uri="{FF2B5EF4-FFF2-40B4-BE49-F238E27FC236}">
                  <a16:creationId xmlns:a16="http://schemas.microsoft.com/office/drawing/2014/main" id="{77694B24-686C-C02F-8B8C-446DADD5B672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57">
              <a:extLst>
                <a:ext uri="{FF2B5EF4-FFF2-40B4-BE49-F238E27FC236}">
                  <a16:creationId xmlns:a16="http://schemas.microsoft.com/office/drawing/2014/main" id="{CDC00A39-9393-1C52-5B08-93E17DBB69F8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58">
              <a:extLst>
                <a:ext uri="{FF2B5EF4-FFF2-40B4-BE49-F238E27FC236}">
                  <a16:creationId xmlns:a16="http://schemas.microsoft.com/office/drawing/2014/main" id="{C7F15258-8D5B-FCF0-AD7C-C04A3CC6BFDA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59">
              <a:extLst>
                <a:ext uri="{FF2B5EF4-FFF2-40B4-BE49-F238E27FC236}">
                  <a16:creationId xmlns:a16="http://schemas.microsoft.com/office/drawing/2014/main" id="{BB03C831-1C4C-AF3E-CB13-DA3B761031E5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60">
              <a:extLst>
                <a:ext uri="{FF2B5EF4-FFF2-40B4-BE49-F238E27FC236}">
                  <a16:creationId xmlns:a16="http://schemas.microsoft.com/office/drawing/2014/main" id="{9166953F-7C88-01B8-9736-698EDFD568D6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61">
              <a:extLst>
                <a:ext uri="{FF2B5EF4-FFF2-40B4-BE49-F238E27FC236}">
                  <a16:creationId xmlns:a16="http://schemas.microsoft.com/office/drawing/2014/main" id="{97441A61-4A1C-9C1E-43B8-949778FB729C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62">
              <a:extLst>
                <a:ext uri="{FF2B5EF4-FFF2-40B4-BE49-F238E27FC236}">
                  <a16:creationId xmlns:a16="http://schemas.microsoft.com/office/drawing/2014/main" id="{DA392AD5-91AD-AFD9-835F-1CCD1BFBB5DB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63">
              <a:extLst>
                <a:ext uri="{FF2B5EF4-FFF2-40B4-BE49-F238E27FC236}">
                  <a16:creationId xmlns:a16="http://schemas.microsoft.com/office/drawing/2014/main" id="{489ED201-77A1-D5F6-AE3B-A19832EA618D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Shape 64">
              <a:extLst>
                <a:ext uri="{FF2B5EF4-FFF2-40B4-BE49-F238E27FC236}">
                  <a16:creationId xmlns:a16="http://schemas.microsoft.com/office/drawing/2014/main" id="{756ADCA8-066A-412F-E486-22A8472E1C22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65">
              <a:extLst>
                <a:ext uri="{FF2B5EF4-FFF2-40B4-BE49-F238E27FC236}">
                  <a16:creationId xmlns:a16="http://schemas.microsoft.com/office/drawing/2014/main" id="{E5254DC7-A85C-B6A3-2E4D-DA92A6621355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66">
              <a:extLst>
                <a:ext uri="{FF2B5EF4-FFF2-40B4-BE49-F238E27FC236}">
                  <a16:creationId xmlns:a16="http://schemas.microsoft.com/office/drawing/2014/main" id="{6378FFFB-B1D4-108A-1B58-FB37D3BAF85B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67">
              <a:extLst>
                <a:ext uri="{FF2B5EF4-FFF2-40B4-BE49-F238E27FC236}">
                  <a16:creationId xmlns:a16="http://schemas.microsoft.com/office/drawing/2014/main" id="{FAD33FDC-4FF8-A942-7544-E8B0CB0E42D0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68">
              <a:extLst>
                <a:ext uri="{FF2B5EF4-FFF2-40B4-BE49-F238E27FC236}">
                  <a16:creationId xmlns:a16="http://schemas.microsoft.com/office/drawing/2014/main" id="{9771D68D-80B4-1168-5577-13D53F25CEAE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Shape 69">
              <a:extLst>
                <a:ext uri="{FF2B5EF4-FFF2-40B4-BE49-F238E27FC236}">
                  <a16:creationId xmlns:a16="http://schemas.microsoft.com/office/drawing/2014/main" id="{0435162F-2905-DADF-D9F8-1E7AC7638CF1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0" name="Google Shape;574;p35">
            <a:extLst>
              <a:ext uri="{FF2B5EF4-FFF2-40B4-BE49-F238E27FC236}">
                <a16:creationId xmlns:a16="http://schemas.microsoft.com/office/drawing/2014/main" id="{6FA36744-166C-7A5B-F006-F4CDF42A99DB}"/>
              </a:ext>
            </a:extLst>
          </p:cNvPr>
          <p:cNvSpPr txBox="1">
            <a:spLocks/>
          </p:cNvSpPr>
          <p:nvPr/>
        </p:nvSpPr>
        <p:spPr>
          <a:xfrm>
            <a:off x="1464391" y="637928"/>
            <a:ext cx="9901323" cy="1385872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000" b="1" cap="small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Impuesto sobre los Bienes Personales - REIBP</a:t>
            </a:r>
          </a:p>
          <a:p>
            <a:pPr algn="ctr"/>
            <a:endParaRPr lang="es-ES" sz="2600" dirty="0">
              <a:solidFill>
                <a:schemeClr val="tx1"/>
              </a:solidFill>
              <a:latin typeface="Biome" panose="020B0502040204020203" pitchFamily="34" charset="0"/>
              <a:ea typeface="Calibri"/>
              <a:cs typeface="Biome" panose="020B0502040204020203" pitchFamily="34" charset="0"/>
            </a:endParaRPr>
          </a:p>
          <a:p>
            <a:pPr algn="ctr"/>
            <a:r>
              <a:rPr lang="es-ES" sz="2600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Alícuotas</a:t>
            </a:r>
          </a:p>
        </p:txBody>
      </p:sp>
      <p:sp>
        <p:nvSpPr>
          <p:cNvPr id="41" name="Marcador de número de diapositiva 34">
            <a:extLst>
              <a:ext uri="{FF2B5EF4-FFF2-40B4-BE49-F238E27FC236}">
                <a16:creationId xmlns:a16="http://schemas.microsoft.com/office/drawing/2014/main" id="{97E0B95B-F24A-7BF3-F0ED-0043CE1DB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72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8790120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1 CuadroTexto">
            <a:extLst>
              <a:ext uri="{FF2B5EF4-FFF2-40B4-BE49-F238E27FC236}">
                <a16:creationId xmlns:a16="http://schemas.microsoft.com/office/drawing/2014/main" id="{B97A562D-0434-DB18-04AD-C8723C63EE33}"/>
              </a:ext>
            </a:extLst>
          </p:cNvPr>
          <p:cNvSpPr txBox="1"/>
          <p:nvPr/>
        </p:nvSpPr>
        <p:spPr>
          <a:xfrm>
            <a:off x="3373275" y="3698043"/>
            <a:ext cx="7063508" cy="112399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lIns="107287" tIns="53643" rIns="107287" bIns="53643" rtlCol="0">
            <a:spAutoFit/>
          </a:bodyPr>
          <a:lstStyle/>
          <a:p>
            <a:pPr algn="just"/>
            <a:r>
              <a:rPr lang="es-ES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computan como deducción del impuesto todos los créditos fiscales del impuesto ingresado correspondiente al período fiscal 2023.</a:t>
            </a: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57893ED9-5BBC-904E-25F5-4B70C3A3DB1F}"/>
              </a:ext>
            </a:extLst>
          </p:cNvPr>
          <p:cNvSpPr/>
          <p:nvPr/>
        </p:nvSpPr>
        <p:spPr>
          <a:xfrm>
            <a:off x="1959498" y="3739327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5033394" h="4114800">
                <a:moveTo>
                  <a:pt x="0" y="0"/>
                </a:moveTo>
                <a:lnTo>
                  <a:pt x="5033394" y="0"/>
                </a:lnTo>
                <a:lnTo>
                  <a:pt x="50333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AR"/>
          </a:p>
        </p:txBody>
      </p:sp>
      <p:pic>
        <p:nvPicPr>
          <p:cNvPr id="6" name="Shape 868" descr="3.jpg">
            <a:extLst>
              <a:ext uri="{FF2B5EF4-FFF2-40B4-BE49-F238E27FC236}">
                <a16:creationId xmlns:a16="http://schemas.microsoft.com/office/drawing/2014/main" id="{1F447A2F-8974-84DA-9080-2C78C4291F0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82917"/>
          <a:stretch/>
        </p:blipFill>
        <p:spPr>
          <a:xfrm>
            <a:off x="0" y="6385"/>
            <a:ext cx="896549" cy="13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74;p35">
            <a:extLst>
              <a:ext uri="{FF2B5EF4-FFF2-40B4-BE49-F238E27FC236}">
                <a16:creationId xmlns:a16="http://schemas.microsoft.com/office/drawing/2014/main" id="{F39B7667-AD39-E8C0-8E5D-03160CA41E1A}"/>
              </a:ext>
            </a:extLst>
          </p:cNvPr>
          <p:cNvSpPr txBox="1">
            <a:spLocks/>
          </p:cNvSpPr>
          <p:nvPr/>
        </p:nvSpPr>
        <p:spPr>
          <a:xfrm>
            <a:off x="1464391" y="637928"/>
            <a:ext cx="9901323" cy="1385872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000" b="1" cap="small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Impuesto sobre los Bienes Personales - REIBP</a:t>
            </a:r>
          </a:p>
          <a:p>
            <a:pPr algn="ctr"/>
            <a:endParaRPr lang="es-ES" sz="2600" dirty="0">
              <a:solidFill>
                <a:schemeClr val="tx1"/>
              </a:solidFill>
              <a:latin typeface="Biome" panose="020B0502040204020203" pitchFamily="34" charset="0"/>
              <a:ea typeface="Calibri"/>
              <a:cs typeface="Biome" panose="020B0502040204020203" pitchFamily="34" charset="0"/>
            </a:endParaRPr>
          </a:p>
          <a:p>
            <a:pPr algn="ctr"/>
            <a:r>
              <a:rPr lang="es-ES" sz="2600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Créditos Fiscales</a:t>
            </a:r>
          </a:p>
        </p:txBody>
      </p:sp>
      <p:grpSp>
        <p:nvGrpSpPr>
          <p:cNvPr id="9" name="Shape 40">
            <a:extLst>
              <a:ext uri="{FF2B5EF4-FFF2-40B4-BE49-F238E27FC236}">
                <a16:creationId xmlns:a16="http://schemas.microsoft.com/office/drawing/2014/main" id="{9EC68437-145A-32A6-27CE-5AEB87564438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11" name="Shape 41">
              <a:extLst>
                <a:ext uri="{FF2B5EF4-FFF2-40B4-BE49-F238E27FC236}">
                  <a16:creationId xmlns:a16="http://schemas.microsoft.com/office/drawing/2014/main" id="{45E7C52F-0699-3D8E-E66A-16E3F0B62132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42">
              <a:extLst>
                <a:ext uri="{FF2B5EF4-FFF2-40B4-BE49-F238E27FC236}">
                  <a16:creationId xmlns:a16="http://schemas.microsoft.com/office/drawing/2014/main" id="{82A0F0BC-2E8F-4234-C2BB-B6ACFCA641F5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Shape 43">
              <a:extLst>
                <a:ext uri="{FF2B5EF4-FFF2-40B4-BE49-F238E27FC236}">
                  <a16:creationId xmlns:a16="http://schemas.microsoft.com/office/drawing/2014/main" id="{C8B9B26C-9F49-E3E5-52E1-7BEA7BD17C28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44">
              <a:extLst>
                <a:ext uri="{FF2B5EF4-FFF2-40B4-BE49-F238E27FC236}">
                  <a16:creationId xmlns:a16="http://schemas.microsoft.com/office/drawing/2014/main" id="{F6681CE9-DEDD-BAE3-9F81-107D33691E8B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45">
              <a:extLst>
                <a:ext uri="{FF2B5EF4-FFF2-40B4-BE49-F238E27FC236}">
                  <a16:creationId xmlns:a16="http://schemas.microsoft.com/office/drawing/2014/main" id="{B34586D5-6A94-A5BE-8338-FC4215866BDF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46">
              <a:extLst>
                <a:ext uri="{FF2B5EF4-FFF2-40B4-BE49-F238E27FC236}">
                  <a16:creationId xmlns:a16="http://schemas.microsoft.com/office/drawing/2014/main" id="{0AF6B871-0470-E2DE-55F8-82712E261471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47">
              <a:extLst>
                <a:ext uri="{FF2B5EF4-FFF2-40B4-BE49-F238E27FC236}">
                  <a16:creationId xmlns:a16="http://schemas.microsoft.com/office/drawing/2014/main" id="{42EEC739-4207-0034-56EB-2D552CDA7538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48">
              <a:extLst>
                <a:ext uri="{FF2B5EF4-FFF2-40B4-BE49-F238E27FC236}">
                  <a16:creationId xmlns:a16="http://schemas.microsoft.com/office/drawing/2014/main" id="{19CFEC35-824F-82D2-45FF-5F5AAF7CD5BC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49">
              <a:extLst>
                <a:ext uri="{FF2B5EF4-FFF2-40B4-BE49-F238E27FC236}">
                  <a16:creationId xmlns:a16="http://schemas.microsoft.com/office/drawing/2014/main" id="{ADEBCCDB-298A-B023-B617-CB3778CAD5B2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50">
              <a:extLst>
                <a:ext uri="{FF2B5EF4-FFF2-40B4-BE49-F238E27FC236}">
                  <a16:creationId xmlns:a16="http://schemas.microsoft.com/office/drawing/2014/main" id="{F01CAEEE-A5B8-3609-A48A-A374F629B691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51">
              <a:extLst>
                <a:ext uri="{FF2B5EF4-FFF2-40B4-BE49-F238E27FC236}">
                  <a16:creationId xmlns:a16="http://schemas.microsoft.com/office/drawing/2014/main" id="{1458B79B-BB0C-D0BE-2EF9-F1163CA8489A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52">
              <a:extLst>
                <a:ext uri="{FF2B5EF4-FFF2-40B4-BE49-F238E27FC236}">
                  <a16:creationId xmlns:a16="http://schemas.microsoft.com/office/drawing/2014/main" id="{D65D6D6F-2C7A-684D-E779-47A49B4068EE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53">
              <a:extLst>
                <a:ext uri="{FF2B5EF4-FFF2-40B4-BE49-F238E27FC236}">
                  <a16:creationId xmlns:a16="http://schemas.microsoft.com/office/drawing/2014/main" id="{029AC140-48C3-A0F5-1A5D-48EF42C348CD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54">
              <a:extLst>
                <a:ext uri="{FF2B5EF4-FFF2-40B4-BE49-F238E27FC236}">
                  <a16:creationId xmlns:a16="http://schemas.microsoft.com/office/drawing/2014/main" id="{32140F01-71FE-65D5-0324-94ACBB7BAF14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55">
              <a:extLst>
                <a:ext uri="{FF2B5EF4-FFF2-40B4-BE49-F238E27FC236}">
                  <a16:creationId xmlns:a16="http://schemas.microsoft.com/office/drawing/2014/main" id="{22902C32-B0F2-C548-C259-8FB713748210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56">
              <a:extLst>
                <a:ext uri="{FF2B5EF4-FFF2-40B4-BE49-F238E27FC236}">
                  <a16:creationId xmlns:a16="http://schemas.microsoft.com/office/drawing/2014/main" id="{BCF72329-56FD-1D3D-A978-78CCCD84C585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57">
              <a:extLst>
                <a:ext uri="{FF2B5EF4-FFF2-40B4-BE49-F238E27FC236}">
                  <a16:creationId xmlns:a16="http://schemas.microsoft.com/office/drawing/2014/main" id="{B1B51AD3-3D4C-6A05-7006-51A6638BBCFC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58">
              <a:extLst>
                <a:ext uri="{FF2B5EF4-FFF2-40B4-BE49-F238E27FC236}">
                  <a16:creationId xmlns:a16="http://schemas.microsoft.com/office/drawing/2014/main" id="{D14A804C-ECDE-F803-D1D4-500C4828C8DD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59">
              <a:extLst>
                <a:ext uri="{FF2B5EF4-FFF2-40B4-BE49-F238E27FC236}">
                  <a16:creationId xmlns:a16="http://schemas.microsoft.com/office/drawing/2014/main" id="{31A91303-08DC-0451-6678-2C1A13CA446E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60">
              <a:extLst>
                <a:ext uri="{FF2B5EF4-FFF2-40B4-BE49-F238E27FC236}">
                  <a16:creationId xmlns:a16="http://schemas.microsoft.com/office/drawing/2014/main" id="{C7B4FF54-BB62-3190-5F6F-D859A097B6E6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61">
              <a:extLst>
                <a:ext uri="{FF2B5EF4-FFF2-40B4-BE49-F238E27FC236}">
                  <a16:creationId xmlns:a16="http://schemas.microsoft.com/office/drawing/2014/main" id="{4288B779-4470-8275-99AC-F2A5787A98F2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62">
              <a:extLst>
                <a:ext uri="{FF2B5EF4-FFF2-40B4-BE49-F238E27FC236}">
                  <a16:creationId xmlns:a16="http://schemas.microsoft.com/office/drawing/2014/main" id="{CDA2339F-22B4-BBD5-F02B-780C50349E0E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63">
              <a:extLst>
                <a:ext uri="{FF2B5EF4-FFF2-40B4-BE49-F238E27FC236}">
                  <a16:creationId xmlns:a16="http://schemas.microsoft.com/office/drawing/2014/main" id="{D3CE32A5-AC39-499E-46A0-E5C58C269B9C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Shape 64">
              <a:extLst>
                <a:ext uri="{FF2B5EF4-FFF2-40B4-BE49-F238E27FC236}">
                  <a16:creationId xmlns:a16="http://schemas.microsoft.com/office/drawing/2014/main" id="{F50498E0-E4F5-CBAD-8770-ABD59E6E9707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65">
              <a:extLst>
                <a:ext uri="{FF2B5EF4-FFF2-40B4-BE49-F238E27FC236}">
                  <a16:creationId xmlns:a16="http://schemas.microsoft.com/office/drawing/2014/main" id="{1D0AAE91-84CB-5D58-40E7-36A053AE5D53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66">
              <a:extLst>
                <a:ext uri="{FF2B5EF4-FFF2-40B4-BE49-F238E27FC236}">
                  <a16:creationId xmlns:a16="http://schemas.microsoft.com/office/drawing/2014/main" id="{D9BF56F7-16AE-05F5-0493-50668F1E87CA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67">
              <a:extLst>
                <a:ext uri="{FF2B5EF4-FFF2-40B4-BE49-F238E27FC236}">
                  <a16:creationId xmlns:a16="http://schemas.microsoft.com/office/drawing/2014/main" id="{8242EA55-57FF-71B7-B6EF-1E01C0EAF3F3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68">
              <a:extLst>
                <a:ext uri="{FF2B5EF4-FFF2-40B4-BE49-F238E27FC236}">
                  <a16:creationId xmlns:a16="http://schemas.microsoft.com/office/drawing/2014/main" id="{D80CFF19-FF74-C42B-F2EE-6BB97880F356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Shape 69">
              <a:extLst>
                <a:ext uri="{FF2B5EF4-FFF2-40B4-BE49-F238E27FC236}">
                  <a16:creationId xmlns:a16="http://schemas.microsoft.com/office/drawing/2014/main" id="{5346E278-A495-B166-90A4-71690B438AE2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0" name="Marcador de número de diapositiva 34">
            <a:extLst>
              <a:ext uri="{FF2B5EF4-FFF2-40B4-BE49-F238E27FC236}">
                <a16:creationId xmlns:a16="http://schemas.microsoft.com/office/drawing/2014/main" id="{973A794E-B07C-B2C6-B834-6FBF7663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73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107463753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868" descr="3.jpg">
            <a:extLst>
              <a:ext uri="{FF2B5EF4-FFF2-40B4-BE49-F238E27FC236}">
                <a16:creationId xmlns:a16="http://schemas.microsoft.com/office/drawing/2014/main" id="{1F447A2F-8974-84DA-9080-2C78C4291F0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AACA91F-1F4E-CE2F-2965-B0B852E17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711" y="2634136"/>
            <a:ext cx="2567096" cy="16695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37388F4-C1A6-071C-3BDB-83DD314FA1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2875" y="2963177"/>
            <a:ext cx="1806451" cy="16710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3FEC3BD-1B3A-741B-9A25-8EECBCACCFF4}"/>
              </a:ext>
            </a:extLst>
          </p:cNvPr>
          <p:cNvSpPr txBox="1"/>
          <p:nvPr/>
        </p:nvSpPr>
        <p:spPr>
          <a:xfrm>
            <a:off x="1888063" y="4964854"/>
            <a:ext cx="8681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/>
              <a:t>Si Contribuyente adhirió al REIBP y recibe donación </a:t>
            </a:r>
            <a:r>
              <a:rPr lang="es-ES" sz="2000" b="1">
                <a:solidFill>
                  <a:srgbClr val="7030A0"/>
                </a:solidFill>
              </a:rPr>
              <a:t>ANTES del 31/12/2027 </a:t>
            </a:r>
            <a:r>
              <a:rPr lang="es-ES" sz="2000"/>
              <a:t>de un sujeto que NO adhirió al régimen </a:t>
            </a:r>
            <a:r>
              <a:rPr lang="es-ES" sz="2000">
                <a:solidFill>
                  <a:srgbClr val="FF0000"/>
                </a:solidFill>
                <a:sym typeface="Wingdings" panose="05000000000000000000" pitchFamily="2" charset="2"/>
              </a:rPr>
              <a:t> IMPUESTO ADICIONAL SOBRE EL VALOR DE LOS BIENES TRANSFERIDOS.</a:t>
            </a:r>
            <a:endParaRPr lang="es-AR" sz="2000">
              <a:solidFill>
                <a:srgbClr val="FF0000"/>
              </a:solidFill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DE66497-D32B-3EF1-2D5A-5AEB1881B0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3313" y="2886711"/>
            <a:ext cx="2031826" cy="1444355"/>
          </a:xfrm>
          <a:prstGeom prst="rect">
            <a:avLst/>
          </a:prstGeom>
        </p:spPr>
      </p:pic>
      <p:sp>
        <p:nvSpPr>
          <p:cNvPr id="18" name="Flecha: curvada hacia abajo 17">
            <a:extLst>
              <a:ext uri="{FF2B5EF4-FFF2-40B4-BE49-F238E27FC236}">
                <a16:creationId xmlns:a16="http://schemas.microsoft.com/office/drawing/2014/main" id="{F4AB2AA5-A156-F6F5-62FD-35863E9E8FF7}"/>
              </a:ext>
            </a:extLst>
          </p:cNvPr>
          <p:cNvSpPr/>
          <p:nvPr/>
        </p:nvSpPr>
        <p:spPr>
          <a:xfrm rot="2351623">
            <a:off x="8610059" y="2809976"/>
            <a:ext cx="1702340" cy="747427"/>
          </a:xfrm>
          <a:prstGeom prst="curved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024BCE8-F56A-8178-1F9F-76350CD16798}"/>
              </a:ext>
            </a:extLst>
          </p:cNvPr>
          <p:cNvSpPr txBox="1"/>
          <p:nvPr/>
        </p:nvSpPr>
        <p:spPr>
          <a:xfrm>
            <a:off x="8565395" y="3822971"/>
            <a:ext cx="2003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>
                <a:solidFill>
                  <a:srgbClr val="7030A0"/>
                </a:solidFill>
              </a:rPr>
              <a:t>HIJO Adhirió al REIBP</a:t>
            </a:r>
            <a:endParaRPr lang="es-AR">
              <a:solidFill>
                <a:srgbClr val="7030A0"/>
              </a:solidFill>
            </a:endParaRPr>
          </a:p>
        </p:txBody>
      </p:sp>
      <p:sp>
        <p:nvSpPr>
          <p:cNvPr id="4" name="Google Shape;574;p35">
            <a:extLst>
              <a:ext uri="{FF2B5EF4-FFF2-40B4-BE49-F238E27FC236}">
                <a16:creationId xmlns:a16="http://schemas.microsoft.com/office/drawing/2014/main" id="{942977CA-329B-5928-670F-C3AFB4203849}"/>
              </a:ext>
            </a:extLst>
          </p:cNvPr>
          <p:cNvSpPr txBox="1">
            <a:spLocks/>
          </p:cNvSpPr>
          <p:nvPr/>
        </p:nvSpPr>
        <p:spPr>
          <a:xfrm>
            <a:off x="1464391" y="637928"/>
            <a:ext cx="9901323" cy="1385872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000" b="1" cap="small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Impuesto sobre los Bienes Personales - REIBP</a:t>
            </a:r>
          </a:p>
          <a:p>
            <a:pPr algn="ctr"/>
            <a:endParaRPr lang="es-ES" sz="2600" dirty="0">
              <a:solidFill>
                <a:schemeClr val="tx1"/>
              </a:solidFill>
              <a:latin typeface="Biome" panose="020B0502040204020203" pitchFamily="34" charset="0"/>
              <a:ea typeface="Calibri"/>
              <a:cs typeface="Biome" panose="020B0502040204020203" pitchFamily="34" charset="0"/>
            </a:endParaRPr>
          </a:p>
          <a:p>
            <a:pPr algn="ctr"/>
            <a:r>
              <a:rPr lang="es-ES" sz="2600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Donaciones Recibidas y Otras Liberalidades</a:t>
            </a:r>
          </a:p>
        </p:txBody>
      </p:sp>
      <p:grpSp>
        <p:nvGrpSpPr>
          <p:cNvPr id="5" name="Shape 40">
            <a:extLst>
              <a:ext uri="{FF2B5EF4-FFF2-40B4-BE49-F238E27FC236}">
                <a16:creationId xmlns:a16="http://schemas.microsoft.com/office/drawing/2014/main" id="{FEF5BB6C-245E-9188-1FD0-3372A65E1FAB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9" name="Shape 41">
              <a:extLst>
                <a:ext uri="{FF2B5EF4-FFF2-40B4-BE49-F238E27FC236}">
                  <a16:creationId xmlns:a16="http://schemas.microsoft.com/office/drawing/2014/main" id="{6B7CC02B-375A-645C-970A-25B1B74D5891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42">
              <a:extLst>
                <a:ext uri="{FF2B5EF4-FFF2-40B4-BE49-F238E27FC236}">
                  <a16:creationId xmlns:a16="http://schemas.microsoft.com/office/drawing/2014/main" id="{BE79B3BD-1971-7491-40DD-5AF7176F491C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43">
              <a:extLst>
                <a:ext uri="{FF2B5EF4-FFF2-40B4-BE49-F238E27FC236}">
                  <a16:creationId xmlns:a16="http://schemas.microsoft.com/office/drawing/2014/main" id="{C405822C-AE8B-C9A3-8B2F-FCCA45CACA34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44">
              <a:extLst>
                <a:ext uri="{FF2B5EF4-FFF2-40B4-BE49-F238E27FC236}">
                  <a16:creationId xmlns:a16="http://schemas.microsoft.com/office/drawing/2014/main" id="{C38FE393-9BAD-74DC-5C08-9C28D05531F5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45">
              <a:extLst>
                <a:ext uri="{FF2B5EF4-FFF2-40B4-BE49-F238E27FC236}">
                  <a16:creationId xmlns:a16="http://schemas.microsoft.com/office/drawing/2014/main" id="{89871E72-A1C4-C81B-E178-9D798DB35CC5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46">
              <a:extLst>
                <a:ext uri="{FF2B5EF4-FFF2-40B4-BE49-F238E27FC236}">
                  <a16:creationId xmlns:a16="http://schemas.microsoft.com/office/drawing/2014/main" id="{CA91F051-34DB-822A-6967-60399AB66B27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47">
              <a:extLst>
                <a:ext uri="{FF2B5EF4-FFF2-40B4-BE49-F238E27FC236}">
                  <a16:creationId xmlns:a16="http://schemas.microsoft.com/office/drawing/2014/main" id="{0B50F947-3022-7690-FD8A-B1907AAB0899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48">
              <a:extLst>
                <a:ext uri="{FF2B5EF4-FFF2-40B4-BE49-F238E27FC236}">
                  <a16:creationId xmlns:a16="http://schemas.microsoft.com/office/drawing/2014/main" id="{54FA666B-5859-1DFA-916C-56E3FDA72849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49">
              <a:extLst>
                <a:ext uri="{FF2B5EF4-FFF2-40B4-BE49-F238E27FC236}">
                  <a16:creationId xmlns:a16="http://schemas.microsoft.com/office/drawing/2014/main" id="{C83BF2A4-3E88-C99F-8801-CA92C9243F1A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50">
              <a:extLst>
                <a:ext uri="{FF2B5EF4-FFF2-40B4-BE49-F238E27FC236}">
                  <a16:creationId xmlns:a16="http://schemas.microsoft.com/office/drawing/2014/main" id="{84C8BFAA-1CF6-CDE6-885E-760273B3476F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51">
              <a:extLst>
                <a:ext uri="{FF2B5EF4-FFF2-40B4-BE49-F238E27FC236}">
                  <a16:creationId xmlns:a16="http://schemas.microsoft.com/office/drawing/2014/main" id="{2D6EFD9D-E698-CB21-E348-AA43372F18FC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52">
              <a:extLst>
                <a:ext uri="{FF2B5EF4-FFF2-40B4-BE49-F238E27FC236}">
                  <a16:creationId xmlns:a16="http://schemas.microsoft.com/office/drawing/2014/main" id="{B618BE14-DCAE-2FCC-4013-417C7B4B513D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53">
              <a:extLst>
                <a:ext uri="{FF2B5EF4-FFF2-40B4-BE49-F238E27FC236}">
                  <a16:creationId xmlns:a16="http://schemas.microsoft.com/office/drawing/2014/main" id="{47B17040-813F-1DC3-EEE0-6195DB8B5D1C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54">
              <a:extLst>
                <a:ext uri="{FF2B5EF4-FFF2-40B4-BE49-F238E27FC236}">
                  <a16:creationId xmlns:a16="http://schemas.microsoft.com/office/drawing/2014/main" id="{3658F22D-0855-CE26-19D3-B7D0E82D85F5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55">
              <a:extLst>
                <a:ext uri="{FF2B5EF4-FFF2-40B4-BE49-F238E27FC236}">
                  <a16:creationId xmlns:a16="http://schemas.microsoft.com/office/drawing/2014/main" id="{C7770F6A-EFDC-A9E5-45FC-FA20A61AE715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56">
              <a:extLst>
                <a:ext uri="{FF2B5EF4-FFF2-40B4-BE49-F238E27FC236}">
                  <a16:creationId xmlns:a16="http://schemas.microsoft.com/office/drawing/2014/main" id="{83362FCE-137C-5B89-A320-4979C7455900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57">
              <a:extLst>
                <a:ext uri="{FF2B5EF4-FFF2-40B4-BE49-F238E27FC236}">
                  <a16:creationId xmlns:a16="http://schemas.microsoft.com/office/drawing/2014/main" id="{E3B79443-E24D-856B-3DF3-2DF17E6EED46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58">
              <a:extLst>
                <a:ext uri="{FF2B5EF4-FFF2-40B4-BE49-F238E27FC236}">
                  <a16:creationId xmlns:a16="http://schemas.microsoft.com/office/drawing/2014/main" id="{2395EA99-2FB3-6755-F95A-38EDB0E75CFC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Shape 59">
              <a:extLst>
                <a:ext uri="{FF2B5EF4-FFF2-40B4-BE49-F238E27FC236}">
                  <a16:creationId xmlns:a16="http://schemas.microsoft.com/office/drawing/2014/main" id="{94ADB048-816D-A607-CE1C-95ACCE8C5297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60">
              <a:extLst>
                <a:ext uri="{FF2B5EF4-FFF2-40B4-BE49-F238E27FC236}">
                  <a16:creationId xmlns:a16="http://schemas.microsoft.com/office/drawing/2014/main" id="{CEB31DA9-454D-92DB-DFCF-D186EFA80EA4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61">
              <a:extLst>
                <a:ext uri="{FF2B5EF4-FFF2-40B4-BE49-F238E27FC236}">
                  <a16:creationId xmlns:a16="http://schemas.microsoft.com/office/drawing/2014/main" id="{49164598-D833-A6DA-26FF-443FA71B88CD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62">
              <a:extLst>
                <a:ext uri="{FF2B5EF4-FFF2-40B4-BE49-F238E27FC236}">
                  <a16:creationId xmlns:a16="http://schemas.microsoft.com/office/drawing/2014/main" id="{29644330-A26E-8BCB-256D-A7DD0183897E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63">
              <a:extLst>
                <a:ext uri="{FF2B5EF4-FFF2-40B4-BE49-F238E27FC236}">
                  <a16:creationId xmlns:a16="http://schemas.microsoft.com/office/drawing/2014/main" id="{08981CBC-E818-1979-D6A1-8B508792B7A0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Shape 64">
              <a:extLst>
                <a:ext uri="{FF2B5EF4-FFF2-40B4-BE49-F238E27FC236}">
                  <a16:creationId xmlns:a16="http://schemas.microsoft.com/office/drawing/2014/main" id="{9DE0CC62-F6F4-40C5-B215-243B7063EEB3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Shape 65">
              <a:extLst>
                <a:ext uri="{FF2B5EF4-FFF2-40B4-BE49-F238E27FC236}">
                  <a16:creationId xmlns:a16="http://schemas.microsoft.com/office/drawing/2014/main" id="{BE2F491B-06D6-C935-C893-481F4086B2BD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Shape 66">
              <a:extLst>
                <a:ext uri="{FF2B5EF4-FFF2-40B4-BE49-F238E27FC236}">
                  <a16:creationId xmlns:a16="http://schemas.microsoft.com/office/drawing/2014/main" id="{AF01203F-20BA-40C6-81E5-9775B514D1CA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Shape 67">
              <a:extLst>
                <a:ext uri="{FF2B5EF4-FFF2-40B4-BE49-F238E27FC236}">
                  <a16:creationId xmlns:a16="http://schemas.microsoft.com/office/drawing/2014/main" id="{399ADA1B-5B07-5662-278D-F613F7235B18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Shape 68">
              <a:extLst>
                <a:ext uri="{FF2B5EF4-FFF2-40B4-BE49-F238E27FC236}">
                  <a16:creationId xmlns:a16="http://schemas.microsoft.com/office/drawing/2014/main" id="{D53F2F02-1D46-9BD5-87DB-7983D834B1D1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Shape 69">
              <a:extLst>
                <a:ext uri="{FF2B5EF4-FFF2-40B4-BE49-F238E27FC236}">
                  <a16:creationId xmlns:a16="http://schemas.microsoft.com/office/drawing/2014/main" id="{BC87473B-CF23-66C4-BE2D-4DBA49EC41E1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5" name="Marcador de número de diapositiva 34">
            <a:extLst>
              <a:ext uri="{FF2B5EF4-FFF2-40B4-BE49-F238E27FC236}">
                <a16:creationId xmlns:a16="http://schemas.microsoft.com/office/drawing/2014/main" id="{FF9D7E86-6237-1175-C6B0-B1280A0FD01E}"/>
              </a:ext>
            </a:extLst>
          </p:cNvPr>
          <p:cNvSpPr txBox="1">
            <a:spLocks/>
          </p:cNvSpPr>
          <p:nvPr/>
        </p:nvSpPr>
        <p:spPr>
          <a:xfrm>
            <a:off x="95442" y="6164477"/>
            <a:ext cx="618603" cy="5788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AR"/>
            </a:defPPr>
            <a:lvl1pPr marL="0" algn="r" defTabSz="914400" rtl="0" eaLnBrk="1" latinLnBrk="0" hangingPunct="1">
              <a:defRPr sz="800" kern="1200" cap="all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C8279BB-94C8-4C39-A2A2-D1E256DEEC6D}" type="slidenum">
              <a:rPr lang="es-AR" sz="1200" smtClean="0"/>
              <a:pPr algn="ctr"/>
              <a:t>74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339143980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868" descr="3.jpg">
            <a:extLst>
              <a:ext uri="{FF2B5EF4-FFF2-40B4-BE49-F238E27FC236}">
                <a16:creationId xmlns:a16="http://schemas.microsoft.com/office/drawing/2014/main" id="{1F447A2F-8974-84DA-9080-2C78C4291F0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3FEC3BD-1B3A-741B-9A25-8EECBCACCFF4}"/>
              </a:ext>
            </a:extLst>
          </p:cNvPr>
          <p:cNvSpPr txBox="1"/>
          <p:nvPr/>
        </p:nvSpPr>
        <p:spPr>
          <a:xfrm>
            <a:off x="1096210" y="2052675"/>
            <a:ext cx="1002825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Si fallece el contribuyente del REIBP dentro de los períodos fiscales cubiertos por el régimen:</a:t>
            </a:r>
          </a:p>
          <a:p>
            <a:pPr algn="just"/>
            <a:endParaRPr lang="es-ES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000" dirty="0"/>
              <a:t>La sucesión indivisa pagará Bienes Personales en esos períodos o hasta aquel en que se dicte la declaratoria de herederos o se declare válido el testamento que cumpla la misma finalidad, lo que ocurra primero.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ES" sz="2000" dirty="0"/>
              <a:t>Hasta la aprobación de la cuenta </a:t>
            </a:r>
            <a:r>
              <a:rPr lang="es-ES" sz="2000" dirty="0" err="1"/>
              <a:t>particionaria</a:t>
            </a:r>
            <a:r>
              <a:rPr lang="es-ES" sz="2000" dirty="0"/>
              <a:t>, sólo los herederos que hubieran adherido al REIBP no pagarán Bienes Personales.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A partir de la fecha de aprobación de la cuenta </a:t>
            </a:r>
            <a:r>
              <a:rPr lang="es-ES" sz="2000" dirty="0" err="1"/>
              <a:t>particionaria</a:t>
            </a:r>
            <a:r>
              <a:rPr lang="es-ES" sz="2000" dirty="0"/>
              <a:t>, sólo cada uno de los derechohabientes que hubieran adherido al REIBP no pagarán Bienes Personales hasta el período fiscal 2027, inclusive, por los bienes recibidos en herencia.</a:t>
            </a:r>
            <a:endParaRPr lang="es-AR" sz="2000" dirty="0">
              <a:solidFill>
                <a:srgbClr val="FF0000"/>
              </a:solidFill>
            </a:endParaRPr>
          </a:p>
        </p:txBody>
      </p:sp>
      <p:sp>
        <p:nvSpPr>
          <p:cNvPr id="4" name="Google Shape;574;p35">
            <a:extLst>
              <a:ext uri="{FF2B5EF4-FFF2-40B4-BE49-F238E27FC236}">
                <a16:creationId xmlns:a16="http://schemas.microsoft.com/office/drawing/2014/main" id="{942977CA-329B-5928-670F-C3AFB4203849}"/>
              </a:ext>
            </a:extLst>
          </p:cNvPr>
          <p:cNvSpPr txBox="1">
            <a:spLocks/>
          </p:cNvSpPr>
          <p:nvPr/>
        </p:nvSpPr>
        <p:spPr>
          <a:xfrm>
            <a:off x="1464391" y="637928"/>
            <a:ext cx="9901323" cy="1385872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000" b="1" cap="small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Impuesto sobre los Bienes Personales - REIBP</a:t>
            </a:r>
          </a:p>
          <a:p>
            <a:pPr algn="ctr"/>
            <a:endParaRPr lang="es-ES" sz="2600" dirty="0">
              <a:solidFill>
                <a:schemeClr val="tx1"/>
              </a:solidFill>
              <a:latin typeface="Biome" panose="020B0502040204020203" pitchFamily="34" charset="0"/>
              <a:ea typeface="Calibri"/>
              <a:cs typeface="Biome" panose="020B0502040204020203" pitchFamily="34" charset="0"/>
            </a:endParaRPr>
          </a:p>
          <a:p>
            <a:pPr algn="ctr"/>
            <a:r>
              <a:rPr lang="es-ES" sz="2600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Fallecimiento del Contribuyente</a:t>
            </a:r>
          </a:p>
        </p:txBody>
      </p:sp>
      <p:grpSp>
        <p:nvGrpSpPr>
          <p:cNvPr id="5" name="Shape 40">
            <a:extLst>
              <a:ext uri="{FF2B5EF4-FFF2-40B4-BE49-F238E27FC236}">
                <a16:creationId xmlns:a16="http://schemas.microsoft.com/office/drawing/2014/main" id="{FEF5BB6C-245E-9188-1FD0-3372A65E1FAB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9" name="Shape 41">
              <a:extLst>
                <a:ext uri="{FF2B5EF4-FFF2-40B4-BE49-F238E27FC236}">
                  <a16:creationId xmlns:a16="http://schemas.microsoft.com/office/drawing/2014/main" id="{6B7CC02B-375A-645C-970A-25B1B74D5891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42">
              <a:extLst>
                <a:ext uri="{FF2B5EF4-FFF2-40B4-BE49-F238E27FC236}">
                  <a16:creationId xmlns:a16="http://schemas.microsoft.com/office/drawing/2014/main" id="{BE79B3BD-1971-7491-40DD-5AF7176F491C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43">
              <a:extLst>
                <a:ext uri="{FF2B5EF4-FFF2-40B4-BE49-F238E27FC236}">
                  <a16:creationId xmlns:a16="http://schemas.microsoft.com/office/drawing/2014/main" id="{C405822C-AE8B-C9A3-8B2F-FCCA45CACA34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44">
              <a:extLst>
                <a:ext uri="{FF2B5EF4-FFF2-40B4-BE49-F238E27FC236}">
                  <a16:creationId xmlns:a16="http://schemas.microsoft.com/office/drawing/2014/main" id="{C38FE393-9BAD-74DC-5C08-9C28D05531F5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45">
              <a:extLst>
                <a:ext uri="{FF2B5EF4-FFF2-40B4-BE49-F238E27FC236}">
                  <a16:creationId xmlns:a16="http://schemas.microsoft.com/office/drawing/2014/main" id="{89871E72-A1C4-C81B-E178-9D798DB35CC5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46">
              <a:extLst>
                <a:ext uri="{FF2B5EF4-FFF2-40B4-BE49-F238E27FC236}">
                  <a16:creationId xmlns:a16="http://schemas.microsoft.com/office/drawing/2014/main" id="{CA91F051-34DB-822A-6967-60399AB66B27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47">
              <a:extLst>
                <a:ext uri="{FF2B5EF4-FFF2-40B4-BE49-F238E27FC236}">
                  <a16:creationId xmlns:a16="http://schemas.microsoft.com/office/drawing/2014/main" id="{0B50F947-3022-7690-FD8A-B1907AAB0899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48">
              <a:extLst>
                <a:ext uri="{FF2B5EF4-FFF2-40B4-BE49-F238E27FC236}">
                  <a16:creationId xmlns:a16="http://schemas.microsoft.com/office/drawing/2014/main" id="{54FA666B-5859-1DFA-916C-56E3FDA72849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49">
              <a:extLst>
                <a:ext uri="{FF2B5EF4-FFF2-40B4-BE49-F238E27FC236}">
                  <a16:creationId xmlns:a16="http://schemas.microsoft.com/office/drawing/2014/main" id="{C83BF2A4-3E88-C99F-8801-CA92C9243F1A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50">
              <a:extLst>
                <a:ext uri="{FF2B5EF4-FFF2-40B4-BE49-F238E27FC236}">
                  <a16:creationId xmlns:a16="http://schemas.microsoft.com/office/drawing/2014/main" id="{84C8BFAA-1CF6-CDE6-885E-760273B3476F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51">
              <a:extLst>
                <a:ext uri="{FF2B5EF4-FFF2-40B4-BE49-F238E27FC236}">
                  <a16:creationId xmlns:a16="http://schemas.microsoft.com/office/drawing/2014/main" id="{2D6EFD9D-E698-CB21-E348-AA43372F18FC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52">
              <a:extLst>
                <a:ext uri="{FF2B5EF4-FFF2-40B4-BE49-F238E27FC236}">
                  <a16:creationId xmlns:a16="http://schemas.microsoft.com/office/drawing/2014/main" id="{B618BE14-DCAE-2FCC-4013-417C7B4B513D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53">
              <a:extLst>
                <a:ext uri="{FF2B5EF4-FFF2-40B4-BE49-F238E27FC236}">
                  <a16:creationId xmlns:a16="http://schemas.microsoft.com/office/drawing/2014/main" id="{47B17040-813F-1DC3-EEE0-6195DB8B5D1C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54">
              <a:extLst>
                <a:ext uri="{FF2B5EF4-FFF2-40B4-BE49-F238E27FC236}">
                  <a16:creationId xmlns:a16="http://schemas.microsoft.com/office/drawing/2014/main" id="{3658F22D-0855-CE26-19D3-B7D0E82D85F5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55">
              <a:extLst>
                <a:ext uri="{FF2B5EF4-FFF2-40B4-BE49-F238E27FC236}">
                  <a16:creationId xmlns:a16="http://schemas.microsoft.com/office/drawing/2014/main" id="{C7770F6A-EFDC-A9E5-45FC-FA20A61AE715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56">
              <a:extLst>
                <a:ext uri="{FF2B5EF4-FFF2-40B4-BE49-F238E27FC236}">
                  <a16:creationId xmlns:a16="http://schemas.microsoft.com/office/drawing/2014/main" id="{83362FCE-137C-5B89-A320-4979C7455900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57">
              <a:extLst>
                <a:ext uri="{FF2B5EF4-FFF2-40B4-BE49-F238E27FC236}">
                  <a16:creationId xmlns:a16="http://schemas.microsoft.com/office/drawing/2014/main" id="{E3B79443-E24D-856B-3DF3-2DF17E6EED46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58">
              <a:extLst>
                <a:ext uri="{FF2B5EF4-FFF2-40B4-BE49-F238E27FC236}">
                  <a16:creationId xmlns:a16="http://schemas.microsoft.com/office/drawing/2014/main" id="{2395EA99-2FB3-6755-F95A-38EDB0E75CFC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Shape 59">
              <a:extLst>
                <a:ext uri="{FF2B5EF4-FFF2-40B4-BE49-F238E27FC236}">
                  <a16:creationId xmlns:a16="http://schemas.microsoft.com/office/drawing/2014/main" id="{94ADB048-816D-A607-CE1C-95ACCE8C5297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60">
              <a:extLst>
                <a:ext uri="{FF2B5EF4-FFF2-40B4-BE49-F238E27FC236}">
                  <a16:creationId xmlns:a16="http://schemas.microsoft.com/office/drawing/2014/main" id="{CEB31DA9-454D-92DB-DFCF-D186EFA80EA4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61">
              <a:extLst>
                <a:ext uri="{FF2B5EF4-FFF2-40B4-BE49-F238E27FC236}">
                  <a16:creationId xmlns:a16="http://schemas.microsoft.com/office/drawing/2014/main" id="{49164598-D833-A6DA-26FF-443FA71B88CD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62">
              <a:extLst>
                <a:ext uri="{FF2B5EF4-FFF2-40B4-BE49-F238E27FC236}">
                  <a16:creationId xmlns:a16="http://schemas.microsoft.com/office/drawing/2014/main" id="{29644330-A26E-8BCB-256D-A7DD0183897E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63">
              <a:extLst>
                <a:ext uri="{FF2B5EF4-FFF2-40B4-BE49-F238E27FC236}">
                  <a16:creationId xmlns:a16="http://schemas.microsoft.com/office/drawing/2014/main" id="{08981CBC-E818-1979-D6A1-8B508792B7A0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Shape 64">
              <a:extLst>
                <a:ext uri="{FF2B5EF4-FFF2-40B4-BE49-F238E27FC236}">
                  <a16:creationId xmlns:a16="http://schemas.microsoft.com/office/drawing/2014/main" id="{9DE0CC62-F6F4-40C5-B215-243B7063EEB3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Shape 65">
              <a:extLst>
                <a:ext uri="{FF2B5EF4-FFF2-40B4-BE49-F238E27FC236}">
                  <a16:creationId xmlns:a16="http://schemas.microsoft.com/office/drawing/2014/main" id="{BE2F491B-06D6-C935-C893-481F4086B2BD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Shape 66">
              <a:extLst>
                <a:ext uri="{FF2B5EF4-FFF2-40B4-BE49-F238E27FC236}">
                  <a16:creationId xmlns:a16="http://schemas.microsoft.com/office/drawing/2014/main" id="{AF01203F-20BA-40C6-81E5-9775B514D1CA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Shape 67">
              <a:extLst>
                <a:ext uri="{FF2B5EF4-FFF2-40B4-BE49-F238E27FC236}">
                  <a16:creationId xmlns:a16="http://schemas.microsoft.com/office/drawing/2014/main" id="{399ADA1B-5B07-5662-278D-F613F7235B18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Shape 68">
              <a:extLst>
                <a:ext uri="{FF2B5EF4-FFF2-40B4-BE49-F238E27FC236}">
                  <a16:creationId xmlns:a16="http://schemas.microsoft.com/office/drawing/2014/main" id="{D53F2F02-1D46-9BD5-87DB-7983D834B1D1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Shape 69">
              <a:extLst>
                <a:ext uri="{FF2B5EF4-FFF2-40B4-BE49-F238E27FC236}">
                  <a16:creationId xmlns:a16="http://schemas.microsoft.com/office/drawing/2014/main" id="{BC87473B-CF23-66C4-BE2D-4DBA49EC41E1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5" name="Marcador de número de diapositiva 34">
            <a:extLst>
              <a:ext uri="{FF2B5EF4-FFF2-40B4-BE49-F238E27FC236}">
                <a16:creationId xmlns:a16="http://schemas.microsoft.com/office/drawing/2014/main" id="{FF9D7E86-6237-1175-C6B0-B1280A0FD01E}"/>
              </a:ext>
            </a:extLst>
          </p:cNvPr>
          <p:cNvSpPr txBox="1">
            <a:spLocks/>
          </p:cNvSpPr>
          <p:nvPr/>
        </p:nvSpPr>
        <p:spPr>
          <a:xfrm>
            <a:off x="95442" y="6164477"/>
            <a:ext cx="618603" cy="5788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AR"/>
            </a:defPPr>
            <a:lvl1pPr marL="0" algn="r" defTabSz="914400" rtl="0" eaLnBrk="1" latinLnBrk="0" hangingPunct="1">
              <a:defRPr sz="800" kern="1200" cap="all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C8279BB-94C8-4C39-A2A2-D1E256DEEC6D}" type="slidenum">
              <a:rPr lang="es-AR" sz="1200" smtClean="0"/>
              <a:pPr algn="ctr"/>
              <a:t>75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206917172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1 CuadroTexto">
            <a:extLst>
              <a:ext uri="{FF2B5EF4-FFF2-40B4-BE49-F238E27FC236}">
                <a16:creationId xmlns:a16="http://schemas.microsoft.com/office/drawing/2014/main" id="{FDE9B272-E626-B1C7-9C1C-965ACC715458}"/>
              </a:ext>
            </a:extLst>
          </p:cNvPr>
          <p:cNvSpPr txBox="1"/>
          <p:nvPr/>
        </p:nvSpPr>
        <p:spPr>
          <a:xfrm>
            <a:off x="1622685" y="2427850"/>
            <a:ext cx="8784236" cy="2570546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debe realizar un </a:t>
            </a:r>
            <a:r>
              <a:rPr lang="es-ES" sz="20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pago inicial de no menor al 75% del total</a:t>
            </a:r>
            <a:r>
              <a:rPr lang="es-ES" sz="20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 impuesto.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s-ES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s-ES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el pago ingresado fue menor al 75% podrá optar por: pagar el saldo pendiente con más un 100% o renunciar al sistema REIBP y sus beneficios y lo pagado queda como crédito de impuesto.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s-ES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Shape 868" descr="3.jpg">
            <a:extLst>
              <a:ext uri="{FF2B5EF4-FFF2-40B4-BE49-F238E27FC236}">
                <a16:creationId xmlns:a16="http://schemas.microsoft.com/office/drawing/2014/main" id="{A962EA7F-E873-80AD-0CB9-8E7A3F2A121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82917"/>
          <a:stretch/>
        </p:blipFill>
        <p:spPr>
          <a:xfrm>
            <a:off x="-8202" y="6385"/>
            <a:ext cx="896549" cy="13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574;p35">
            <a:extLst>
              <a:ext uri="{FF2B5EF4-FFF2-40B4-BE49-F238E27FC236}">
                <a16:creationId xmlns:a16="http://schemas.microsoft.com/office/drawing/2014/main" id="{9AE124E0-7738-C662-46D4-D2E239FCB88A}"/>
              </a:ext>
            </a:extLst>
          </p:cNvPr>
          <p:cNvSpPr txBox="1">
            <a:spLocks/>
          </p:cNvSpPr>
          <p:nvPr/>
        </p:nvSpPr>
        <p:spPr>
          <a:xfrm>
            <a:off x="1464391" y="637928"/>
            <a:ext cx="9901323" cy="1385872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000" b="1" cap="small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Impuesto sobre los Bienes Personales - REIBP</a:t>
            </a:r>
          </a:p>
          <a:p>
            <a:pPr algn="ctr"/>
            <a:endParaRPr lang="es-ES" sz="2600" dirty="0">
              <a:solidFill>
                <a:schemeClr val="tx1"/>
              </a:solidFill>
              <a:latin typeface="Biome" panose="020B0502040204020203" pitchFamily="34" charset="0"/>
              <a:ea typeface="Calibri"/>
              <a:cs typeface="Biome" panose="020B0502040204020203" pitchFamily="34" charset="0"/>
            </a:endParaRPr>
          </a:p>
          <a:p>
            <a:pPr algn="ctr"/>
            <a:r>
              <a:rPr lang="es-ES" sz="2600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Pago Inicial</a:t>
            </a:r>
          </a:p>
        </p:txBody>
      </p:sp>
      <p:grpSp>
        <p:nvGrpSpPr>
          <p:cNvPr id="6" name="Shape 40">
            <a:extLst>
              <a:ext uri="{FF2B5EF4-FFF2-40B4-BE49-F238E27FC236}">
                <a16:creationId xmlns:a16="http://schemas.microsoft.com/office/drawing/2014/main" id="{11E44505-6A72-A29B-31F8-B1DC6AE519C7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10" name="Shape 41">
              <a:extLst>
                <a:ext uri="{FF2B5EF4-FFF2-40B4-BE49-F238E27FC236}">
                  <a16:creationId xmlns:a16="http://schemas.microsoft.com/office/drawing/2014/main" id="{F6EE0854-669C-2284-FCB6-BF70211CF4E8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42">
              <a:extLst>
                <a:ext uri="{FF2B5EF4-FFF2-40B4-BE49-F238E27FC236}">
                  <a16:creationId xmlns:a16="http://schemas.microsoft.com/office/drawing/2014/main" id="{BAE621AC-12EB-B4B8-A399-2F31DEBD9F8E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43">
              <a:extLst>
                <a:ext uri="{FF2B5EF4-FFF2-40B4-BE49-F238E27FC236}">
                  <a16:creationId xmlns:a16="http://schemas.microsoft.com/office/drawing/2014/main" id="{A88B5231-305F-A0A6-7134-DC424E1EEBAD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Shape 44">
              <a:extLst>
                <a:ext uri="{FF2B5EF4-FFF2-40B4-BE49-F238E27FC236}">
                  <a16:creationId xmlns:a16="http://schemas.microsoft.com/office/drawing/2014/main" id="{024803FD-CBE7-B622-1A3B-FF143FE2222B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45">
              <a:extLst>
                <a:ext uri="{FF2B5EF4-FFF2-40B4-BE49-F238E27FC236}">
                  <a16:creationId xmlns:a16="http://schemas.microsoft.com/office/drawing/2014/main" id="{0A912A1B-BDC0-4830-5B44-E77EB736BBBE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46">
              <a:extLst>
                <a:ext uri="{FF2B5EF4-FFF2-40B4-BE49-F238E27FC236}">
                  <a16:creationId xmlns:a16="http://schemas.microsoft.com/office/drawing/2014/main" id="{B0127A43-689A-EC29-D7AD-1B1781614916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47">
              <a:extLst>
                <a:ext uri="{FF2B5EF4-FFF2-40B4-BE49-F238E27FC236}">
                  <a16:creationId xmlns:a16="http://schemas.microsoft.com/office/drawing/2014/main" id="{0AC59290-8B62-5BF3-B7CC-991AF45E5531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48">
              <a:extLst>
                <a:ext uri="{FF2B5EF4-FFF2-40B4-BE49-F238E27FC236}">
                  <a16:creationId xmlns:a16="http://schemas.microsoft.com/office/drawing/2014/main" id="{66BB58AE-A122-5466-6BC3-E9E719834392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49">
              <a:extLst>
                <a:ext uri="{FF2B5EF4-FFF2-40B4-BE49-F238E27FC236}">
                  <a16:creationId xmlns:a16="http://schemas.microsoft.com/office/drawing/2014/main" id="{7DCE4B81-C0C6-3817-8C88-7452571FC044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50">
              <a:extLst>
                <a:ext uri="{FF2B5EF4-FFF2-40B4-BE49-F238E27FC236}">
                  <a16:creationId xmlns:a16="http://schemas.microsoft.com/office/drawing/2014/main" id="{43EBB286-3CDD-9AF7-A2E8-C4A695D08C67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51">
              <a:extLst>
                <a:ext uri="{FF2B5EF4-FFF2-40B4-BE49-F238E27FC236}">
                  <a16:creationId xmlns:a16="http://schemas.microsoft.com/office/drawing/2014/main" id="{954CAE4E-47FE-E964-ED79-756FA8C53C61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52">
              <a:extLst>
                <a:ext uri="{FF2B5EF4-FFF2-40B4-BE49-F238E27FC236}">
                  <a16:creationId xmlns:a16="http://schemas.microsoft.com/office/drawing/2014/main" id="{4F724C36-D29A-8130-87BD-CC7CE551A67A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53">
              <a:extLst>
                <a:ext uri="{FF2B5EF4-FFF2-40B4-BE49-F238E27FC236}">
                  <a16:creationId xmlns:a16="http://schemas.microsoft.com/office/drawing/2014/main" id="{A37D3E6E-A3F8-E0F5-D0D6-DBA0D3AFAFBF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54">
              <a:extLst>
                <a:ext uri="{FF2B5EF4-FFF2-40B4-BE49-F238E27FC236}">
                  <a16:creationId xmlns:a16="http://schemas.microsoft.com/office/drawing/2014/main" id="{35DA11E7-846C-7832-7C7F-2FFA7666C423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55">
              <a:extLst>
                <a:ext uri="{FF2B5EF4-FFF2-40B4-BE49-F238E27FC236}">
                  <a16:creationId xmlns:a16="http://schemas.microsoft.com/office/drawing/2014/main" id="{E3ED0CFE-F5D2-6FA8-FBCA-86022FFE87BD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56">
              <a:extLst>
                <a:ext uri="{FF2B5EF4-FFF2-40B4-BE49-F238E27FC236}">
                  <a16:creationId xmlns:a16="http://schemas.microsoft.com/office/drawing/2014/main" id="{45200E81-C258-3DDF-C450-A359DD9E4794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57">
              <a:extLst>
                <a:ext uri="{FF2B5EF4-FFF2-40B4-BE49-F238E27FC236}">
                  <a16:creationId xmlns:a16="http://schemas.microsoft.com/office/drawing/2014/main" id="{234EAEAF-5205-5E93-AEA8-10DB81A56514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58">
              <a:extLst>
                <a:ext uri="{FF2B5EF4-FFF2-40B4-BE49-F238E27FC236}">
                  <a16:creationId xmlns:a16="http://schemas.microsoft.com/office/drawing/2014/main" id="{CC22778D-B552-B326-7DE3-3FFDD5E25FF8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59">
              <a:extLst>
                <a:ext uri="{FF2B5EF4-FFF2-40B4-BE49-F238E27FC236}">
                  <a16:creationId xmlns:a16="http://schemas.microsoft.com/office/drawing/2014/main" id="{6D81F2D5-F89E-0724-B69C-FC26D00360BF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60">
              <a:extLst>
                <a:ext uri="{FF2B5EF4-FFF2-40B4-BE49-F238E27FC236}">
                  <a16:creationId xmlns:a16="http://schemas.microsoft.com/office/drawing/2014/main" id="{8931DDB1-41B2-E464-FD66-7B62AA185ABC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61">
              <a:extLst>
                <a:ext uri="{FF2B5EF4-FFF2-40B4-BE49-F238E27FC236}">
                  <a16:creationId xmlns:a16="http://schemas.microsoft.com/office/drawing/2014/main" id="{6ABFBCA0-BE82-92D5-7945-A3F3ECA0F626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62">
              <a:extLst>
                <a:ext uri="{FF2B5EF4-FFF2-40B4-BE49-F238E27FC236}">
                  <a16:creationId xmlns:a16="http://schemas.microsoft.com/office/drawing/2014/main" id="{78D2FEB0-F210-C0B0-5A80-D3D65EEB056B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63">
              <a:extLst>
                <a:ext uri="{FF2B5EF4-FFF2-40B4-BE49-F238E27FC236}">
                  <a16:creationId xmlns:a16="http://schemas.microsoft.com/office/drawing/2014/main" id="{F538B817-65C1-04B9-69A9-430158D95A53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64">
              <a:extLst>
                <a:ext uri="{FF2B5EF4-FFF2-40B4-BE49-F238E27FC236}">
                  <a16:creationId xmlns:a16="http://schemas.microsoft.com/office/drawing/2014/main" id="{5AC8AA57-5B1C-FB1B-9E90-463EE85BEB73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Shape 65">
              <a:extLst>
                <a:ext uri="{FF2B5EF4-FFF2-40B4-BE49-F238E27FC236}">
                  <a16:creationId xmlns:a16="http://schemas.microsoft.com/office/drawing/2014/main" id="{345EB303-CAA8-BB7D-97C8-E5F474CB9C56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66">
              <a:extLst>
                <a:ext uri="{FF2B5EF4-FFF2-40B4-BE49-F238E27FC236}">
                  <a16:creationId xmlns:a16="http://schemas.microsoft.com/office/drawing/2014/main" id="{1A1CB246-C6DA-73F6-2BAD-B312909998FA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67">
              <a:extLst>
                <a:ext uri="{FF2B5EF4-FFF2-40B4-BE49-F238E27FC236}">
                  <a16:creationId xmlns:a16="http://schemas.microsoft.com/office/drawing/2014/main" id="{19CA5269-DB2A-4D5A-9064-FD9C10939E35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68">
              <a:extLst>
                <a:ext uri="{FF2B5EF4-FFF2-40B4-BE49-F238E27FC236}">
                  <a16:creationId xmlns:a16="http://schemas.microsoft.com/office/drawing/2014/main" id="{C0652B47-666F-7361-66AD-DCC38C4F7819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69">
              <a:extLst>
                <a:ext uri="{FF2B5EF4-FFF2-40B4-BE49-F238E27FC236}">
                  <a16:creationId xmlns:a16="http://schemas.microsoft.com/office/drawing/2014/main" id="{D431B53C-BF3B-D62E-3626-C7D0DE8BA577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9" name="Marcador de número de diapositiva 34">
            <a:extLst>
              <a:ext uri="{FF2B5EF4-FFF2-40B4-BE49-F238E27FC236}">
                <a16:creationId xmlns:a16="http://schemas.microsoft.com/office/drawing/2014/main" id="{71C05D50-772F-3C55-B385-76CEBD028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76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418924710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868" descr="3.jpg">
            <a:extLst>
              <a:ext uri="{FF2B5EF4-FFF2-40B4-BE49-F238E27FC236}">
                <a16:creationId xmlns:a16="http://schemas.microsoft.com/office/drawing/2014/main" id="{CA90C87A-E26B-D1E7-C305-3DCE7E08B84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C9599F9-4451-BDA1-40DE-8B8785110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448" y="2161508"/>
            <a:ext cx="5827335" cy="32901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F7A3316-98F4-C015-C8EE-548DAAC0783D}"/>
              </a:ext>
            </a:extLst>
          </p:cNvPr>
          <p:cNvSpPr txBox="1"/>
          <p:nvPr/>
        </p:nvSpPr>
        <p:spPr>
          <a:xfrm rot="20856009">
            <a:off x="1443549" y="2396703"/>
            <a:ext cx="1390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>
                <a:solidFill>
                  <a:srgbClr val="FF0000"/>
                </a:solidFill>
              </a:rPr>
              <a:t>Tamaño de Patrimonio</a:t>
            </a:r>
            <a:r>
              <a:rPr lang="es-ES">
                <a:solidFill>
                  <a:srgbClr val="FF0000"/>
                </a:solidFill>
              </a:rPr>
              <a:t> </a:t>
            </a:r>
            <a:endParaRPr lang="es-AR">
              <a:solidFill>
                <a:srgbClr val="FF0000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F8E9FD2-5403-5D70-2233-E724A0801034}"/>
              </a:ext>
            </a:extLst>
          </p:cNvPr>
          <p:cNvSpPr txBox="1"/>
          <p:nvPr/>
        </p:nvSpPr>
        <p:spPr>
          <a:xfrm rot="20856009">
            <a:off x="1496420" y="3619887"/>
            <a:ext cx="1390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>
                <a:solidFill>
                  <a:schemeClr val="tx1">
                    <a:lumMod val="75000"/>
                  </a:schemeClr>
                </a:solidFill>
              </a:rPr>
              <a:t>Aspecto Financiero (TIR). Anticipos</a:t>
            </a:r>
            <a:endParaRPr lang="es-AR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5D892AF-FE40-784A-B005-78314F3F983C}"/>
              </a:ext>
            </a:extLst>
          </p:cNvPr>
          <p:cNvSpPr txBox="1"/>
          <p:nvPr/>
        </p:nvSpPr>
        <p:spPr>
          <a:xfrm rot="20618512">
            <a:off x="9236326" y="2380195"/>
            <a:ext cx="1606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>
                <a:solidFill>
                  <a:srgbClr val="7030A0"/>
                </a:solidFill>
              </a:rPr>
              <a:t>¿Dolarizado?</a:t>
            </a:r>
            <a:endParaRPr lang="es-AR">
              <a:solidFill>
                <a:srgbClr val="7030A0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355E1C1-2033-FD7A-CBE8-D58EE5CE1D11}"/>
              </a:ext>
            </a:extLst>
          </p:cNvPr>
          <p:cNvSpPr txBox="1"/>
          <p:nvPr/>
        </p:nvSpPr>
        <p:spPr>
          <a:xfrm rot="791856">
            <a:off x="9358509" y="3664943"/>
            <a:ext cx="1390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>
                <a:solidFill>
                  <a:srgbClr val="FF0000"/>
                </a:solidFill>
              </a:rPr>
              <a:t>Futuras Inversiones</a:t>
            </a:r>
            <a:endParaRPr lang="es-AR">
              <a:solidFill>
                <a:srgbClr val="FF0000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AA0B5B4-6099-E483-A7A7-5FC5D33EB700}"/>
              </a:ext>
            </a:extLst>
          </p:cNvPr>
          <p:cNvSpPr txBox="1"/>
          <p:nvPr/>
        </p:nvSpPr>
        <p:spPr>
          <a:xfrm rot="20856009">
            <a:off x="6943972" y="5801402"/>
            <a:ext cx="1390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>
                <a:solidFill>
                  <a:srgbClr val="FFC000"/>
                </a:solidFill>
              </a:rPr>
              <a:t>Seguridad Jurídica</a:t>
            </a:r>
            <a:endParaRPr lang="es-AR">
              <a:solidFill>
                <a:srgbClr val="FFC000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B54F390-8CDA-3A8F-9F21-B8BE7AA559C7}"/>
              </a:ext>
            </a:extLst>
          </p:cNvPr>
          <p:cNvSpPr txBox="1"/>
          <p:nvPr/>
        </p:nvSpPr>
        <p:spPr>
          <a:xfrm rot="20856009">
            <a:off x="4199186" y="5662901"/>
            <a:ext cx="1390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>
                <a:solidFill>
                  <a:schemeClr val="accent2">
                    <a:lumMod val="60000"/>
                    <a:lumOff val="40000"/>
                  </a:schemeClr>
                </a:solidFill>
              </a:rPr>
              <a:t>Sin otra obligación fiscal</a:t>
            </a:r>
            <a:endParaRPr lang="es-AR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6B84AED-E40A-3146-F21E-3156FA1FA0F5}"/>
              </a:ext>
            </a:extLst>
          </p:cNvPr>
          <p:cNvSpPr txBox="1"/>
          <p:nvPr/>
        </p:nvSpPr>
        <p:spPr>
          <a:xfrm rot="20856009">
            <a:off x="1661775" y="5505466"/>
            <a:ext cx="1604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>
                <a:solidFill>
                  <a:srgbClr val="002060"/>
                </a:solidFill>
              </a:rPr>
              <a:t>¿Es contribuyente cumplidor?</a:t>
            </a:r>
            <a:endParaRPr lang="es-AR">
              <a:solidFill>
                <a:srgbClr val="002060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9C96181-C0C6-8EE7-D48A-95FA27F80AB4}"/>
              </a:ext>
            </a:extLst>
          </p:cNvPr>
          <p:cNvSpPr txBox="1"/>
          <p:nvPr/>
        </p:nvSpPr>
        <p:spPr>
          <a:xfrm rot="21184418">
            <a:off x="9161682" y="4999641"/>
            <a:ext cx="1548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>
                <a:solidFill>
                  <a:schemeClr val="accent3">
                    <a:lumMod val="75000"/>
                  </a:schemeClr>
                </a:solidFill>
              </a:rPr>
              <a:t>¿Sufro percepciones de BP?</a:t>
            </a:r>
            <a:endParaRPr lang="es-A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Google Shape;574;p35">
            <a:extLst>
              <a:ext uri="{FF2B5EF4-FFF2-40B4-BE49-F238E27FC236}">
                <a16:creationId xmlns:a16="http://schemas.microsoft.com/office/drawing/2014/main" id="{DA18A51E-FC19-FBA3-6216-C1117F50F67F}"/>
              </a:ext>
            </a:extLst>
          </p:cNvPr>
          <p:cNvSpPr txBox="1">
            <a:spLocks/>
          </p:cNvSpPr>
          <p:nvPr/>
        </p:nvSpPr>
        <p:spPr>
          <a:xfrm>
            <a:off x="1390370" y="300075"/>
            <a:ext cx="9901323" cy="1385872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000" b="1" cap="small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Impuesto sobre los Bienes Personales - REIBP</a:t>
            </a:r>
          </a:p>
          <a:p>
            <a:pPr algn="ctr"/>
            <a:endParaRPr lang="es-ES" sz="2600" dirty="0">
              <a:solidFill>
                <a:schemeClr val="tx1"/>
              </a:solidFill>
              <a:latin typeface="Biome" panose="020B0502040204020203" pitchFamily="34" charset="0"/>
              <a:ea typeface="Calibri"/>
              <a:cs typeface="Biome" panose="020B0502040204020203" pitchFamily="34" charset="0"/>
            </a:endParaRPr>
          </a:p>
          <a:p>
            <a:pPr algn="ctr"/>
            <a:r>
              <a:rPr lang="es-ES" sz="2600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Tablero de Decisión</a:t>
            </a:r>
          </a:p>
        </p:txBody>
      </p:sp>
      <p:grpSp>
        <p:nvGrpSpPr>
          <p:cNvPr id="6" name="Shape 40">
            <a:extLst>
              <a:ext uri="{FF2B5EF4-FFF2-40B4-BE49-F238E27FC236}">
                <a16:creationId xmlns:a16="http://schemas.microsoft.com/office/drawing/2014/main" id="{8F9ADF9E-4FB2-A9A1-8540-F5348F4B06F9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7" name="Shape 41">
              <a:extLst>
                <a:ext uri="{FF2B5EF4-FFF2-40B4-BE49-F238E27FC236}">
                  <a16:creationId xmlns:a16="http://schemas.microsoft.com/office/drawing/2014/main" id="{DD501E01-CFD9-3D19-E933-B538625BD709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42">
              <a:extLst>
                <a:ext uri="{FF2B5EF4-FFF2-40B4-BE49-F238E27FC236}">
                  <a16:creationId xmlns:a16="http://schemas.microsoft.com/office/drawing/2014/main" id="{8C0E6515-B02B-72C4-CF4E-0EFE50EE4A8A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43">
              <a:extLst>
                <a:ext uri="{FF2B5EF4-FFF2-40B4-BE49-F238E27FC236}">
                  <a16:creationId xmlns:a16="http://schemas.microsoft.com/office/drawing/2014/main" id="{A81F61ED-E981-2FD8-A5A7-4F1F57F62019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44">
              <a:extLst>
                <a:ext uri="{FF2B5EF4-FFF2-40B4-BE49-F238E27FC236}">
                  <a16:creationId xmlns:a16="http://schemas.microsoft.com/office/drawing/2014/main" id="{6B4F65D5-2DD7-759E-3314-1999438E7275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45">
              <a:extLst>
                <a:ext uri="{FF2B5EF4-FFF2-40B4-BE49-F238E27FC236}">
                  <a16:creationId xmlns:a16="http://schemas.microsoft.com/office/drawing/2014/main" id="{53539325-E518-6907-AEBD-C9204DB58E3A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46">
              <a:extLst>
                <a:ext uri="{FF2B5EF4-FFF2-40B4-BE49-F238E27FC236}">
                  <a16:creationId xmlns:a16="http://schemas.microsoft.com/office/drawing/2014/main" id="{88CED2C5-C283-10DD-B91C-D4071FCA2821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47">
              <a:extLst>
                <a:ext uri="{FF2B5EF4-FFF2-40B4-BE49-F238E27FC236}">
                  <a16:creationId xmlns:a16="http://schemas.microsoft.com/office/drawing/2014/main" id="{7538B67E-348C-F992-5690-74051417B61C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48">
              <a:extLst>
                <a:ext uri="{FF2B5EF4-FFF2-40B4-BE49-F238E27FC236}">
                  <a16:creationId xmlns:a16="http://schemas.microsoft.com/office/drawing/2014/main" id="{4207FDDF-C9A2-FEFA-DBBF-5ADEB5F93BFF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49">
              <a:extLst>
                <a:ext uri="{FF2B5EF4-FFF2-40B4-BE49-F238E27FC236}">
                  <a16:creationId xmlns:a16="http://schemas.microsoft.com/office/drawing/2014/main" id="{6B1D4F3D-C164-5A71-ADDD-F753F18DB81C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50">
              <a:extLst>
                <a:ext uri="{FF2B5EF4-FFF2-40B4-BE49-F238E27FC236}">
                  <a16:creationId xmlns:a16="http://schemas.microsoft.com/office/drawing/2014/main" id="{B0936A85-6043-6506-69C5-9F4E10C85431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51">
              <a:extLst>
                <a:ext uri="{FF2B5EF4-FFF2-40B4-BE49-F238E27FC236}">
                  <a16:creationId xmlns:a16="http://schemas.microsoft.com/office/drawing/2014/main" id="{5981B107-8627-B4B5-AE1D-AD6F0474C676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52">
              <a:extLst>
                <a:ext uri="{FF2B5EF4-FFF2-40B4-BE49-F238E27FC236}">
                  <a16:creationId xmlns:a16="http://schemas.microsoft.com/office/drawing/2014/main" id="{ED362815-C855-624C-DA48-D5AFD2D919D2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53">
              <a:extLst>
                <a:ext uri="{FF2B5EF4-FFF2-40B4-BE49-F238E27FC236}">
                  <a16:creationId xmlns:a16="http://schemas.microsoft.com/office/drawing/2014/main" id="{01A41593-129C-2096-56E6-F568E57A479C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54">
              <a:extLst>
                <a:ext uri="{FF2B5EF4-FFF2-40B4-BE49-F238E27FC236}">
                  <a16:creationId xmlns:a16="http://schemas.microsoft.com/office/drawing/2014/main" id="{B38BBAEB-2215-1D69-0B23-873D87FE8DBB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55">
              <a:extLst>
                <a:ext uri="{FF2B5EF4-FFF2-40B4-BE49-F238E27FC236}">
                  <a16:creationId xmlns:a16="http://schemas.microsoft.com/office/drawing/2014/main" id="{6BFB6C51-578A-B326-5A85-8FBB496270B2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56">
              <a:extLst>
                <a:ext uri="{FF2B5EF4-FFF2-40B4-BE49-F238E27FC236}">
                  <a16:creationId xmlns:a16="http://schemas.microsoft.com/office/drawing/2014/main" id="{A7A13BC3-6B7A-2D2D-EAD4-A51523CED15B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57">
              <a:extLst>
                <a:ext uri="{FF2B5EF4-FFF2-40B4-BE49-F238E27FC236}">
                  <a16:creationId xmlns:a16="http://schemas.microsoft.com/office/drawing/2014/main" id="{7F3058A6-360B-0150-638A-75B2A6A5180F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58">
              <a:extLst>
                <a:ext uri="{FF2B5EF4-FFF2-40B4-BE49-F238E27FC236}">
                  <a16:creationId xmlns:a16="http://schemas.microsoft.com/office/drawing/2014/main" id="{9CA09222-9B41-A7DB-F0BD-855EA1107AF0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Shape 59">
              <a:extLst>
                <a:ext uri="{FF2B5EF4-FFF2-40B4-BE49-F238E27FC236}">
                  <a16:creationId xmlns:a16="http://schemas.microsoft.com/office/drawing/2014/main" id="{6E9EA4C1-DBBE-9361-C505-30647C47464A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60">
              <a:extLst>
                <a:ext uri="{FF2B5EF4-FFF2-40B4-BE49-F238E27FC236}">
                  <a16:creationId xmlns:a16="http://schemas.microsoft.com/office/drawing/2014/main" id="{B1DCBDCB-9679-1F8A-1AD8-E14DA5A96B28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61">
              <a:extLst>
                <a:ext uri="{FF2B5EF4-FFF2-40B4-BE49-F238E27FC236}">
                  <a16:creationId xmlns:a16="http://schemas.microsoft.com/office/drawing/2014/main" id="{172CFBBD-3923-091A-FB74-49CDDBB179F9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62">
              <a:extLst>
                <a:ext uri="{FF2B5EF4-FFF2-40B4-BE49-F238E27FC236}">
                  <a16:creationId xmlns:a16="http://schemas.microsoft.com/office/drawing/2014/main" id="{1C42826F-223F-2F3C-27AC-6B4E01FC1E52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63">
              <a:extLst>
                <a:ext uri="{FF2B5EF4-FFF2-40B4-BE49-F238E27FC236}">
                  <a16:creationId xmlns:a16="http://schemas.microsoft.com/office/drawing/2014/main" id="{FD9F2096-4682-19EA-BC79-E9BAB3E5FD8E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Shape 64">
              <a:extLst>
                <a:ext uri="{FF2B5EF4-FFF2-40B4-BE49-F238E27FC236}">
                  <a16:creationId xmlns:a16="http://schemas.microsoft.com/office/drawing/2014/main" id="{7DC7B66D-B47F-D30F-611D-2F78C013B002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Shape 65">
              <a:extLst>
                <a:ext uri="{FF2B5EF4-FFF2-40B4-BE49-F238E27FC236}">
                  <a16:creationId xmlns:a16="http://schemas.microsoft.com/office/drawing/2014/main" id="{78DE8481-C672-29FD-25EC-69B356556050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Shape 66">
              <a:extLst>
                <a:ext uri="{FF2B5EF4-FFF2-40B4-BE49-F238E27FC236}">
                  <a16:creationId xmlns:a16="http://schemas.microsoft.com/office/drawing/2014/main" id="{E06AA6D8-2CC8-DD29-9935-7F71699F4F29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Shape 67">
              <a:extLst>
                <a:ext uri="{FF2B5EF4-FFF2-40B4-BE49-F238E27FC236}">
                  <a16:creationId xmlns:a16="http://schemas.microsoft.com/office/drawing/2014/main" id="{3C5CDE1D-58D4-2E0B-5D89-9F7A343B6400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Shape 68">
              <a:extLst>
                <a:ext uri="{FF2B5EF4-FFF2-40B4-BE49-F238E27FC236}">
                  <a16:creationId xmlns:a16="http://schemas.microsoft.com/office/drawing/2014/main" id="{5FED4743-821B-4F2A-C57B-FA80F93DF01F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Shape 69">
              <a:extLst>
                <a:ext uri="{FF2B5EF4-FFF2-40B4-BE49-F238E27FC236}">
                  <a16:creationId xmlns:a16="http://schemas.microsoft.com/office/drawing/2014/main" id="{E5B17660-C3B6-F877-436C-3ED313457C72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5" name="Marcador de número de diapositiva 34">
            <a:extLst>
              <a:ext uri="{FF2B5EF4-FFF2-40B4-BE49-F238E27FC236}">
                <a16:creationId xmlns:a16="http://schemas.microsoft.com/office/drawing/2014/main" id="{9F0DE669-230A-A7C7-5ADF-BBD6C9BC9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77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290015462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868" descr="3.jpg">
            <a:extLst>
              <a:ext uri="{FF2B5EF4-FFF2-40B4-BE49-F238E27FC236}">
                <a16:creationId xmlns:a16="http://schemas.microsoft.com/office/drawing/2014/main" id="{A6DA88A0-D3A4-5FF0-0932-4F65ACCDD0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574;p35">
            <a:extLst>
              <a:ext uri="{FF2B5EF4-FFF2-40B4-BE49-F238E27FC236}">
                <a16:creationId xmlns:a16="http://schemas.microsoft.com/office/drawing/2014/main" id="{4653FEE8-B53D-2903-1628-0965D6E4B605}"/>
              </a:ext>
            </a:extLst>
          </p:cNvPr>
          <p:cNvSpPr txBox="1">
            <a:spLocks/>
          </p:cNvSpPr>
          <p:nvPr/>
        </p:nvSpPr>
        <p:spPr>
          <a:xfrm>
            <a:off x="1390370" y="300075"/>
            <a:ext cx="9901323" cy="1385872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000" b="1" cap="small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Impuesto sobre los Bienes Personales - REIBP</a:t>
            </a:r>
          </a:p>
          <a:p>
            <a:pPr algn="ctr"/>
            <a:endParaRPr lang="es-ES" sz="2600" dirty="0">
              <a:solidFill>
                <a:schemeClr val="tx1"/>
              </a:solidFill>
              <a:latin typeface="Biome" panose="020B0502040204020203" pitchFamily="34" charset="0"/>
              <a:ea typeface="Calibri"/>
              <a:cs typeface="Biome" panose="020B0502040204020203" pitchFamily="34" charset="0"/>
            </a:endParaRPr>
          </a:p>
          <a:p>
            <a:pPr algn="ctr"/>
            <a:r>
              <a:rPr lang="es-ES" sz="2600" dirty="0">
                <a:solidFill>
                  <a:schemeClr val="tx1"/>
                </a:solidFill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Tablero de Decisión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2408651-E62F-F153-98E9-A97719EC8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437" y="2175789"/>
            <a:ext cx="7972563" cy="359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Shape 40">
            <a:extLst>
              <a:ext uri="{FF2B5EF4-FFF2-40B4-BE49-F238E27FC236}">
                <a16:creationId xmlns:a16="http://schemas.microsoft.com/office/drawing/2014/main" id="{AA258FDB-3B4B-6BC7-48A6-ED7075E14500}"/>
              </a:ext>
            </a:extLst>
          </p:cNvPr>
          <p:cNvGrpSpPr/>
          <p:nvPr/>
        </p:nvGrpSpPr>
        <p:grpSpPr>
          <a:xfrm>
            <a:off x="11201047" y="5969264"/>
            <a:ext cx="704720" cy="664800"/>
            <a:chOff x="611975" y="238125"/>
            <a:chExt cx="6396050" cy="5238750"/>
          </a:xfrm>
        </p:grpSpPr>
        <p:sp>
          <p:nvSpPr>
            <p:cNvPr id="12" name="Shape 41">
              <a:extLst>
                <a:ext uri="{FF2B5EF4-FFF2-40B4-BE49-F238E27FC236}">
                  <a16:creationId xmlns:a16="http://schemas.microsoft.com/office/drawing/2014/main" id="{0503F21F-BB1E-15D7-892D-A24CCDFB1855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Shape 42">
              <a:extLst>
                <a:ext uri="{FF2B5EF4-FFF2-40B4-BE49-F238E27FC236}">
                  <a16:creationId xmlns:a16="http://schemas.microsoft.com/office/drawing/2014/main" id="{8CF61773-A366-13CD-15F5-434F3D3868FD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43">
              <a:extLst>
                <a:ext uri="{FF2B5EF4-FFF2-40B4-BE49-F238E27FC236}">
                  <a16:creationId xmlns:a16="http://schemas.microsoft.com/office/drawing/2014/main" id="{6A5DC092-CF05-B475-62D3-F8F3A501AE54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44">
              <a:extLst>
                <a:ext uri="{FF2B5EF4-FFF2-40B4-BE49-F238E27FC236}">
                  <a16:creationId xmlns:a16="http://schemas.microsoft.com/office/drawing/2014/main" id="{7E7845CC-0CF0-3F5B-3891-10FB612C50B6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45">
              <a:extLst>
                <a:ext uri="{FF2B5EF4-FFF2-40B4-BE49-F238E27FC236}">
                  <a16:creationId xmlns:a16="http://schemas.microsoft.com/office/drawing/2014/main" id="{66BDDF37-2A65-5488-52E0-88198890A686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46">
              <a:extLst>
                <a:ext uri="{FF2B5EF4-FFF2-40B4-BE49-F238E27FC236}">
                  <a16:creationId xmlns:a16="http://schemas.microsoft.com/office/drawing/2014/main" id="{E5ACBB9D-FEDF-6273-D542-1CCDC44D33D7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47">
              <a:extLst>
                <a:ext uri="{FF2B5EF4-FFF2-40B4-BE49-F238E27FC236}">
                  <a16:creationId xmlns:a16="http://schemas.microsoft.com/office/drawing/2014/main" id="{24009A5A-A0F6-011E-88E1-B77AB198916D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48">
              <a:extLst>
                <a:ext uri="{FF2B5EF4-FFF2-40B4-BE49-F238E27FC236}">
                  <a16:creationId xmlns:a16="http://schemas.microsoft.com/office/drawing/2014/main" id="{14FB1644-C007-BB4F-5C54-8613A1E6E0BF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49">
              <a:extLst>
                <a:ext uri="{FF2B5EF4-FFF2-40B4-BE49-F238E27FC236}">
                  <a16:creationId xmlns:a16="http://schemas.microsoft.com/office/drawing/2014/main" id="{BA0D8529-6C1B-3816-B4AF-998B8FF38316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50">
              <a:extLst>
                <a:ext uri="{FF2B5EF4-FFF2-40B4-BE49-F238E27FC236}">
                  <a16:creationId xmlns:a16="http://schemas.microsoft.com/office/drawing/2014/main" id="{1CB5E3D6-99B3-0F13-3BC9-21B07223FD82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51">
              <a:extLst>
                <a:ext uri="{FF2B5EF4-FFF2-40B4-BE49-F238E27FC236}">
                  <a16:creationId xmlns:a16="http://schemas.microsoft.com/office/drawing/2014/main" id="{FBC697AE-C0A2-7FD5-1B5D-5C4E7EA53970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52">
              <a:extLst>
                <a:ext uri="{FF2B5EF4-FFF2-40B4-BE49-F238E27FC236}">
                  <a16:creationId xmlns:a16="http://schemas.microsoft.com/office/drawing/2014/main" id="{729ADDB1-FFC2-A47E-B9F9-D633E2041910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53">
              <a:extLst>
                <a:ext uri="{FF2B5EF4-FFF2-40B4-BE49-F238E27FC236}">
                  <a16:creationId xmlns:a16="http://schemas.microsoft.com/office/drawing/2014/main" id="{C71F4835-8ADB-40D3-B949-EACF099E30A4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54">
              <a:extLst>
                <a:ext uri="{FF2B5EF4-FFF2-40B4-BE49-F238E27FC236}">
                  <a16:creationId xmlns:a16="http://schemas.microsoft.com/office/drawing/2014/main" id="{60E01192-0C7D-5140-5F02-CE5596A64338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55">
              <a:extLst>
                <a:ext uri="{FF2B5EF4-FFF2-40B4-BE49-F238E27FC236}">
                  <a16:creationId xmlns:a16="http://schemas.microsoft.com/office/drawing/2014/main" id="{CC40EBE3-3FBB-548A-BFEC-B2D225D0A13A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56">
              <a:extLst>
                <a:ext uri="{FF2B5EF4-FFF2-40B4-BE49-F238E27FC236}">
                  <a16:creationId xmlns:a16="http://schemas.microsoft.com/office/drawing/2014/main" id="{257ED4B1-D0F0-8100-4389-8854C9B2C248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57">
              <a:extLst>
                <a:ext uri="{FF2B5EF4-FFF2-40B4-BE49-F238E27FC236}">
                  <a16:creationId xmlns:a16="http://schemas.microsoft.com/office/drawing/2014/main" id="{C22A60BE-B0A4-5458-E0AC-DA8FC31F06F2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58">
              <a:extLst>
                <a:ext uri="{FF2B5EF4-FFF2-40B4-BE49-F238E27FC236}">
                  <a16:creationId xmlns:a16="http://schemas.microsoft.com/office/drawing/2014/main" id="{0569CE0F-AED4-DF5C-22F3-1DED2ECB274E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59">
              <a:extLst>
                <a:ext uri="{FF2B5EF4-FFF2-40B4-BE49-F238E27FC236}">
                  <a16:creationId xmlns:a16="http://schemas.microsoft.com/office/drawing/2014/main" id="{C128A385-125A-273C-78AE-90DB50956971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60">
              <a:extLst>
                <a:ext uri="{FF2B5EF4-FFF2-40B4-BE49-F238E27FC236}">
                  <a16:creationId xmlns:a16="http://schemas.microsoft.com/office/drawing/2014/main" id="{6C264D0D-C09D-E8E0-96B7-8A8A6DA48FF7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61">
              <a:extLst>
                <a:ext uri="{FF2B5EF4-FFF2-40B4-BE49-F238E27FC236}">
                  <a16:creationId xmlns:a16="http://schemas.microsoft.com/office/drawing/2014/main" id="{6A52F607-EB4B-CC74-7A06-E4CEDBF684FA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62">
              <a:extLst>
                <a:ext uri="{FF2B5EF4-FFF2-40B4-BE49-F238E27FC236}">
                  <a16:creationId xmlns:a16="http://schemas.microsoft.com/office/drawing/2014/main" id="{1851CED3-1D6C-FC43-32BF-B4672A14C1A9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Shape 63">
              <a:extLst>
                <a:ext uri="{FF2B5EF4-FFF2-40B4-BE49-F238E27FC236}">
                  <a16:creationId xmlns:a16="http://schemas.microsoft.com/office/drawing/2014/main" id="{117C713C-917C-DA74-BBF1-ABB49CCCEDDA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64">
              <a:extLst>
                <a:ext uri="{FF2B5EF4-FFF2-40B4-BE49-F238E27FC236}">
                  <a16:creationId xmlns:a16="http://schemas.microsoft.com/office/drawing/2014/main" id="{2A7B28A9-707D-D8E8-9D2D-3F23FA30B7AA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65">
              <a:extLst>
                <a:ext uri="{FF2B5EF4-FFF2-40B4-BE49-F238E27FC236}">
                  <a16:creationId xmlns:a16="http://schemas.microsoft.com/office/drawing/2014/main" id="{F62FDA13-CCB8-274F-6104-C2C715E38B50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66">
              <a:extLst>
                <a:ext uri="{FF2B5EF4-FFF2-40B4-BE49-F238E27FC236}">
                  <a16:creationId xmlns:a16="http://schemas.microsoft.com/office/drawing/2014/main" id="{233B59D1-94F1-7144-70E8-92BD1CCA458A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Shape 67">
              <a:extLst>
                <a:ext uri="{FF2B5EF4-FFF2-40B4-BE49-F238E27FC236}">
                  <a16:creationId xmlns:a16="http://schemas.microsoft.com/office/drawing/2014/main" id="{8DF47202-E137-FA4D-61A0-1E96C7F78EB0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Shape 68">
              <a:extLst>
                <a:ext uri="{FF2B5EF4-FFF2-40B4-BE49-F238E27FC236}">
                  <a16:creationId xmlns:a16="http://schemas.microsoft.com/office/drawing/2014/main" id="{F22C0E50-8AF8-2338-18FC-53258A6ECA88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Shape 69">
              <a:extLst>
                <a:ext uri="{FF2B5EF4-FFF2-40B4-BE49-F238E27FC236}">
                  <a16:creationId xmlns:a16="http://schemas.microsoft.com/office/drawing/2014/main" id="{473C80B8-D0E5-DF29-4B96-E30A9F2813E2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1" name="Marcador de número de diapositiva 34">
            <a:extLst>
              <a:ext uri="{FF2B5EF4-FFF2-40B4-BE49-F238E27FC236}">
                <a16:creationId xmlns:a16="http://schemas.microsoft.com/office/drawing/2014/main" id="{1C48F462-C590-FE2E-B0F2-75E482BBE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42" y="6164477"/>
            <a:ext cx="618603" cy="578806"/>
          </a:xfrm>
        </p:spPr>
        <p:txBody>
          <a:bodyPr/>
          <a:lstStyle/>
          <a:p>
            <a:pPr algn="ctr"/>
            <a:fld id="{8C8279BB-94C8-4C39-A2A2-D1E256DEEC6D}" type="slidenum">
              <a:rPr lang="es-AR" sz="1200" smtClean="0"/>
              <a:pPr algn="ctr"/>
              <a:t>78</a:t>
            </a:fld>
            <a:endParaRPr lang="es-AR" sz="1200" dirty="0"/>
          </a:p>
        </p:txBody>
      </p:sp>
    </p:spTree>
    <p:extLst>
      <p:ext uri="{BB962C8B-B14F-4D97-AF65-F5344CB8AC3E}">
        <p14:creationId xmlns:p14="http://schemas.microsoft.com/office/powerpoint/2010/main" val="348120792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F0C001F1-5DB0-F40E-10EF-31082840B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27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5DBF324-1B9B-D76B-5CA3-8B0DF86F3E04}"/>
              </a:ext>
            </a:extLst>
          </p:cNvPr>
          <p:cNvGraphicFramePr/>
          <p:nvPr/>
        </p:nvGraphicFramePr>
        <p:xfrm>
          <a:off x="2013858" y="1998042"/>
          <a:ext cx="8069943" cy="4252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66 Rectángulo">
            <a:extLst>
              <a:ext uri="{FF2B5EF4-FFF2-40B4-BE49-F238E27FC236}">
                <a16:creationId xmlns:a16="http://schemas.microsoft.com/office/drawing/2014/main" id="{9B295ABA-869E-C88A-5CB4-02A6605CE442}"/>
              </a:ext>
            </a:extLst>
          </p:cNvPr>
          <p:cNvSpPr/>
          <p:nvPr/>
        </p:nvSpPr>
        <p:spPr>
          <a:xfrm>
            <a:off x="-390831" y="1056504"/>
            <a:ext cx="9906001" cy="553392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lvl="7" algn="ctr">
              <a:lnSpc>
                <a:spcPct val="150000"/>
              </a:lnSpc>
            </a:pPr>
            <a:r>
              <a:rPr lang="es-AR" sz="2200" b="1" dirty="0">
                <a:solidFill>
                  <a:srgbClr val="7030A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Efectos del Acogimiento</a:t>
            </a:r>
          </a:p>
        </p:txBody>
      </p:sp>
      <p:sp>
        <p:nvSpPr>
          <p:cNvPr id="6" name="Google Shape;574;p35">
            <a:extLst>
              <a:ext uri="{FF2B5EF4-FFF2-40B4-BE49-F238E27FC236}">
                <a16:creationId xmlns:a16="http://schemas.microsoft.com/office/drawing/2014/main" id="{B8358D39-6C42-2E46-95FE-34C4EEF921C9}"/>
              </a:ext>
            </a:extLst>
          </p:cNvPr>
          <p:cNvSpPr txBox="1">
            <a:spLocks/>
          </p:cNvSpPr>
          <p:nvPr/>
        </p:nvSpPr>
        <p:spPr>
          <a:xfrm>
            <a:off x="1143001" y="139"/>
            <a:ext cx="9901323" cy="1080000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800" b="1" u="sng" cap="small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MORATORIA</a:t>
            </a:r>
          </a:p>
        </p:txBody>
      </p:sp>
      <p:pic>
        <p:nvPicPr>
          <p:cNvPr id="7" name="Shape 868" descr="3.jpg">
            <a:extLst>
              <a:ext uri="{FF2B5EF4-FFF2-40B4-BE49-F238E27FC236}">
                <a16:creationId xmlns:a16="http://schemas.microsoft.com/office/drawing/2014/main" id="{808EA057-6DA1-8E8F-742E-14B93C2AFA8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r="82917"/>
          <a:stretch/>
        </p:blipFill>
        <p:spPr>
          <a:xfrm>
            <a:off x="0" y="0"/>
            <a:ext cx="896549" cy="13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Marcador de número de diapositiva 34">
            <a:extLst>
              <a:ext uri="{FF2B5EF4-FFF2-40B4-BE49-F238E27FC236}">
                <a16:creationId xmlns:a16="http://schemas.microsoft.com/office/drawing/2014/main" id="{DE25C298-02B7-9C6D-D735-3FBD4CF26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179" y="6354370"/>
            <a:ext cx="594425" cy="524800"/>
          </a:xfrm>
        </p:spPr>
        <p:txBody>
          <a:bodyPr/>
          <a:lstStyle/>
          <a:p>
            <a:pPr algn="ctr"/>
            <a:fld id="{8C8279BB-94C8-4C39-A2A2-D1E256DEEC6D}" type="slidenum">
              <a:rPr lang="es-AR" smtClean="0"/>
              <a:pPr algn="ctr"/>
              <a:t>8</a:t>
            </a:fld>
            <a:endParaRPr lang="es-AR"/>
          </a:p>
        </p:txBody>
      </p:sp>
      <p:grpSp>
        <p:nvGrpSpPr>
          <p:cNvPr id="3" name="Shape 40">
            <a:extLst>
              <a:ext uri="{FF2B5EF4-FFF2-40B4-BE49-F238E27FC236}">
                <a16:creationId xmlns:a16="http://schemas.microsoft.com/office/drawing/2014/main" id="{C3A5CF4D-C15F-35D4-C8C5-2594536E0C7C}"/>
              </a:ext>
            </a:extLst>
          </p:cNvPr>
          <p:cNvGrpSpPr/>
          <p:nvPr/>
        </p:nvGrpSpPr>
        <p:grpSpPr>
          <a:xfrm>
            <a:off x="11015402" y="5951970"/>
            <a:ext cx="704720" cy="664800"/>
            <a:chOff x="611975" y="238125"/>
            <a:chExt cx="6396050" cy="5238750"/>
          </a:xfrm>
        </p:grpSpPr>
        <p:sp>
          <p:nvSpPr>
            <p:cNvPr id="9" name="Shape 41">
              <a:extLst>
                <a:ext uri="{FF2B5EF4-FFF2-40B4-BE49-F238E27FC236}">
                  <a16:creationId xmlns:a16="http://schemas.microsoft.com/office/drawing/2014/main" id="{FC4F3A97-2F6C-602B-A158-E60B2F40F593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42">
              <a:extLst>
                <a:ext uri="{FF2B5EF4-FFF2-40B4-BE49-F238E27FC236}">
                  <a16:creationId xmlns:a16="http://schemas.microsoft.com/office/drawing/2014/main" id="{1878D430-CA8A-D7B9-3098-ED4BD53A219B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43">
              <a:extLst>
                <a:ext uri="{FF2B5EF4-FFF2-40B4-BE49-F238E27FC236}">
                  <a16:creationId xmlns:a16="http://schemas.microsoft.com/office/drawing/2014/main" id="{CC9F5982-CA98-D8C6-A722-EBC15FBE404C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44">
              <a:extLst>
                <a:ext uri="{FF2B5EF4-FFF2-40B4-BE49-F238E27FC236}">
                  <a16:creationId xmlns:a16="http://schemas.microsoft.com/office/drawing/2014/main" id="{79E53DE5-F015-244E-ACF1-51E7E47C42BB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Shape 45">
              <a:extLst>
                <a:ext uri="{FF2B5EF4-FFF2-40B4-BE49-F238E27FC236}">
                  <a16:creationId xmlns:a16="http://schemas.microsoft.com/office/drawing/2014/main" id="{B6B23ECC-B836-443A-B28F-EC689B76B797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46">
              <a:extLst>
                <a:ext uri="{FF2B5EF4-FFF2-40B4-BE49-F238E27FC236}">
                  <a16:creationId xmlns:a16="http://schemas.microsoft.com/office/drawing/2014/main" id="{3AC2DA72-B765-AD43-D065-6D8FA0F5C11B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47">
              <a:extLst>
                <a:ext uri="{FF2B5EF4-FFF2-40B4-BE49-F238E27FC236}">
                  <a16:creationId xmlns:a16="http://schemas.microsoft.com/office/drawing/2014/main" id="{0FAF1A39-F7CB-726A-CF0C-FDBB0CB1AA51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48">
              <a:extLst>
                <a:ext uri="{FF2B5EF4-FFF2-40B4-BE49-F238E27FC236}">
                  <a16:creationId xmlns:a16="http://schemas.microsoft.com/office/drawing/2014/main" id="{5A7F58A4-E447-FFBB-48EB-78C3CE4D180C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49">
              <a:extLst>
                <a:ext uri="{FF2B5EF4-FFF2-40B4-BE49-F238E27FC236}">
                  <a16:creationId xmlns:a16="http://schemas.microsoft.com/office/drawing/2014/main" id="{CAF6FD1F-0BD6-C5B1-1C82-37B4B1F51BC8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50">
              <a:extLst>
                <a:ext uri="{FF2B5EF4-FFF2-40B4-BE49-F238E27FC236}">
                  <a16:creationId xmlns:a16="http://schemas.microsoft.com/office/drawing/2014/main" id="{B1664D1F-E3B8-DA55-A32F-65D390DAAC01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51">
              <a:extLst>
                <a:ext uri="{FF2B5EF4-FFF2-40B4-BE49-F238E27FC236}">
                  <a16:creationId xmlns:a16="http://schemas.microsoft.com/office/drawing/2014/main" id="{4132CA1D-BC72-0099-E9AA-44FA334A68A4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52">
              <a:extLst>
                <a:ext uri="{FF2B5EF4-FFF2-40B4-BE49-F238E27FC236}">
                  <a16:creationId xmlns:a16="http://schemas.microsoft.com/office/drawing/2014/main" id="{37ED67EE-BD0C-8577-4708-1BA527DEEE8D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53">
              <a:extLst>
                <a:ext uri="{FF2B5EF4-FFF2-40B4-BE49-F238E27FC236}">
                  <a16:creationId xmlns:a16="http://schemas.microsoft.com/office/drawing/2014/main" id="{376EFC2B-4CC6-F137-C272-E91036019C94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54">
              <a:extLst>
                <a:ext uri="{FF2B5EF4-FFF2-40B4-BE49-F238E27FC236}">
                  <a16:creationId xmlns:a16="http://schemas.microsoft.com/office/drawing/2014/main" id="{0CB3DE94-9EA6-1A08-20B0-1EACE78D83B7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55">
              <a:extLst>
                <a:ext uri="{FF2B5EF4-FFF2-40B4-BE49-F238E27FC236}">
                  <a16:creationId xmlns:a16="http://schemas.microsoft.com/office/drawing/2014/main" id="{B9BDC5F6-EAEB-B5C9-418F-D638DDF4AE2B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56">
              <a:extLst>
                <a:ext uri="{FF2B5EF4-FFF2-40B4-BE49-F238E27FC236}">
                  <a16:creationId xmlns:a16="http://schemas.microsoft.com/office/drawing/2014/main" id="{C5D100B5-94DD-7041-0B4D-FF6002EC91AB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57">
              <a:extLst>
                <a:ext uri="{FF2B5EF4-FFF2-40B4-BE49-F238E27FC236}">
                  <a16:creationId xmlns:a16="http://schemas.microsoft.com/office/drawing/2014/main" id="{CB184141-A911-8635-9EC1-E62B0FB756B2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58">
              <a:extLst>
                <a:ext uri="{FF2B5EF4-FFF2-40B4-BE49-F238E27FC236}">
                  <a16:creationId xmlns:a16="http://schemas.microsoft.com/office/drawing/2014/main" id="{12B33633-DB23-AD3A-0523-48E003186D1B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59">
              <a:extLst>
                <a:ext uri="{FF2B5EF4-FFF2-40B4-BE49-F238E27FC236}">
                  <a16:creationId xmlns:a16="http://schemas.microsoft.com/office/drawing/2014/main" id="{58CD26FF-F89E-05B2-42B3-8BDE1E2BBA48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60">
              <a:extLst>
                <a:ext uri="{FF2B5EF4-FFF2-40B4-BE49-F238E27FC236}">
                  <a16:creationId xmlns:a16="http://schemas.microsoft.com/office/drawing/2014/main" id="{27B92439-5AE0-9520-3EAF-40B95B25D83E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61">
              <a:extLst>
                <a:ext uri="{FF2B5EF4-FFF2-40B4-BE49-F238E27FC236}">
                  <a16:creationId xmlns:a16="http://schemas.microsoft.com/office/drawing/2014/main" id="{8FFCB2F0-2EBC-17C0-55ED-32F9718D9A5C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62">
              <a:extLst>
                <a:ext uri="{FF2B5EF4-FFF2-40B4-BE49-F238E27FC236}">
                  <a16:creationId xmlns:a16="http://schemas.microsoft.com/office/drawing/2014/main" id="{4C0F64CC-17AE-20A6-AEC1-96FE3EF68A9A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63">
              <a:extLst>
                <a:ext uri="{FF2B5EF4-FFF2-40B4-BE49-F238E27FC236}">
                  <a16:creationId xmlns:a16="http://schemas.microsoft.com/office/drawing/2014/main" id="{3E4A13DB-62EA-76A3-B6DA-4C029633A0AA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64">
              <a:extLst>
                <a:ext uri="{FF2B5EF4-FFF2-40B4-BE49-F238E27FC236}">
                  <a16:creationId xmlns:a16="http://schemas.microsoft.com/office/drawing/2014/main" id="{AA5159E8-5F32-01B6-6728-E6C672567400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65">
              <a:extLst>
                <a:ext uri="{FF2B5EF4-FFF2-40B4-BE49-F238E27FC236}">
                  <a16:creationId xmlns:a16="http://schemas.microsoft.com/office/drawing/2014/main" id="{2D6E2336-6B33-2554-B942-8A232CE6427E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Shape 66">
              <a:extLst>
                <a:ext uri="{FF2B5EF4-FFF2-40B4-BE49-F238E27FC236}">
                  <a16:creationId xmlns:a16="http://schemas.microsoft.com/office/drawing/2014/main" id="{138638EA-F226-6DDC-B5C8-0C8CA78B04B8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67">
              <a:extLst>
                <a:ext uri="{FF2B5EF4-FFF2-40B4-BE49-F238E27FC236}">
                  <a16:creationId xmlns:a16="http://schemas.microsoft.com/office/drawing/2014/main" id="{DF33B75D-A54C-99A6-481E-EABA1D681FEC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68">
              <a:extLst>
                <a:ext uri="{FF2B5EF4-FFF2-40B4-BE49-F238E27FC236}">
                  <a16:creationId xmlns:a16="http://schemas.microsoft.com/office/drawing/2014/main" id="{43A22E52-0368-B2ED-B5E6-3E4780E19B4D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69">
              <a:extLst>
                <a:ext uri="{FF2B5EF4-FFF2-40B4-BE49-F238E27FC236}">
                  <a16:creationId xmlns:a16="http://schemas.microsoft.com/office/drawing/2014/main" id="{BB559DE1-1751-485D-A89E-BB4C658516F6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3601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DD9853C-7A22-C1D8-5B4B-0C782EE43501}"/>
              </a:ext>
            </a:extLst>
          </p:cNvPr>
          <p:cNvGraphicFramePr/>
          <p:nvPr/>
        </p:nvGraphicFramePr>
        <p:xfrm>
          <a:off x="1619655" y="1867711"/>
          <a:ext cx="8910536" cy="4571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66 Rectángulo">
            <a:extLst>
              <a:ext uri="{FF2B5EF4-FFF2-40B4-BE49-F238E27FC236}">
                <a16:creationId xmlns:a16="http://schemas.microsoft.com/office/drawing/2014/main" id="{33A173EB-0137-C8B3-47CC-15653748ED70}"/>
              </a:ext>
            </a:extLst>
          </p:cNvPr>
          <p:cNvSpPr/>
          <p:nvPr/>
        </p:nvSpPr>
        <p:spPr>
          <a:xfrm>
            <a:off x="-587879" y="1077300"/>
            <a:ext cx="9906001" cy="553392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lvl="7" algn="ctr">
              <a:lnSpc>
                <a:spcPct val="150000"/>
              </a:lnSpc>
            </a:pPr>
            <a:r>
              <a:rPr lang="es-AR" sz="2200" b="1" dirty="0">
                <a:solidFill>
                  <a:srgbClr val="7030A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Beneficios del acogimiento</a:t>
            </a:r>
          </a:p>
        </p:txBody>
      </p:sp>
      <p:sp>
        <p:nvSpPr>
          <p:cNvPr id="6" name="Google Shape;574;p35">
            <a:extLst>
              <a:ext uri="{FF2B5EF4-FFF2-40B4-BE49-F238E27FC236}">
                <a16:creationId xmlns:a16="http://schemas.microsoft.com/office/drawing/2014/main" id="{2F94C2BC-9ECD-2E00-E995-6B65F02CABF7}"/>
              </a:ext>
            </a:extLst>
          </p:cNvPr>
          <p:cNvSpPr txBox="1">
            <a:spLocks/>
          </p:cNvSpPr>
          <p:nvPr/>
        </p:nvSpPr>
        <p:spPr>
          <a:xfrm>
            <a:off x="1143001" y="-2700"/>
            <a:ext cx="9901323" cy="1080000"/>
          </a:xfrm>
          <a:prstGeom prst="rect">
            <a:avLst/>
          </a:prstGeom>
        </p:spPr>
        <p:txBody>
          <a:bodyPr spcFirstLastPara="1" wrap="square" lIns="107269" tIns="107269" rIns="107269" bIns="1072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800" b="1" u="sng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2040204020203" pitchFamily="34" charset="0"/>
                <a:ea typeface="Calibri"/>
                <a:cs typeface="Biome" panose="020B0502040204020203" pitchFamily="34" charset="0"/>
              </a:rPr>
              <a:t>MORATORIA</a:t>
            </a:r>
          </a:p>
        </p:txBody>
      </p:sp>
      <p:pic>
        <p:nvPicPr>
          <p:cNvPr id="7" name="Shape 868" descr="3.jpg">
            <a:extLst>
              <a:ext uri="{FF2B5EF4-FFF2-40B4-BE49-F238E27FC236}">
                <a16:creationId xmlns:a16="http://schemas.microsoft.com/office/drawing/2014/main" id="{C9E6CC1E-496A-4681-6161-EC705068EED8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r="82917"/>
          <a:stretch/>
        </p:blipFill>
        <p:spPr>
          <a:xfrm>
            <a:off x="0" y="-2700"/>
            <a:ext cx="896549" cy="133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Shape 40">
            <a:extLst>
              <a:ext uri="{FF2B5EF4-FFF2-40B4-BE49-F238E27FC236}">
                <a16:creationId xmlns:a16="http://schemas.microsoft.com/office/drawing/2014/main" id="{3D9EFFAA-A1AA-38B0-D204-EB916BD3CCEE}"/>
              </a:ext>
            </a:extLst>
          </p:cNvPr>
          <p:cNvGrpSpPr/>
          <p:nvPr/>
        </p:nvGrpSpPr>
        <p:grpSpPr>
          <a:xfrm>
            <a:off x="11015402" y="5951970"/>
            <a:ext cx="704720" cy="664800"/>
            <a:chOff x="611975" y="238125"/>
            <a:chExt cx="6396050" cy="5238750"/>
          </a:xfrm>
        </p:grpSpPr>
        <p:sp>
          <p:nvSpPr>
            <p:cNvPr id="9" name="Shape 41">
              <a:extLst>
                <a:ext uri="{FF2B5EF4-FFF2-40B4-BE49-F238E27FC236}">
                  <a16:creationId xmlns:a16="http://schemas.microsoft.com/office/drawing/2014/main" id="{2A8076B2-293D-551F-170F-140471A58E6B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extrusionOk="0">
                  <a:moveTo>
                    <a:pt x="17531" y="0"/>
                  </a:moveTo>
                  <a:lnTo>
                    <a:pt x="14792" y="548"/>
                  </a:lnTo>
                  <a:lnTo>
                    <a:pt x="12327" y="1370"/>
                  </a:lnTo>
                  <a:lnTo>
                    <a:pt x="9861" y="2466"/>
                  </a:lnTo>
                  <a:lnTo>
                    <a:pt x="7670" y="3835"/>
                  </a:lnTo>
                  <a:lnTo>
                    <a:pt x="5753" y="5205"/>
                  </a:lnTo>
                  <a:lnTo>
                    <a:pt x="2739" y="7944"/>
                  </a:lnTo>
                  <a:lnTo>
                    <a:pt x="822" y="10135"/>
                  </a:lnTo>
                  <a:lnTo>
                    <a:pt x="0" y="10957"/>
                  </a:lnTo>
                  <a:lnTo>
                    <a:pt x="32597" y="44102"/>
                  </a:lnTo>
                  <a:lnTo>
                    <a:pt x="34788" y="41089"/>
                  </a:lnTo>
                  <a:lnTo>
                    <a:pt x="36706" y="38349"/>
                  </a:lnTo>
                  <a:lnTo>
                    <a:pt x="38349" y="35884"/>
                  </a:lnTo>
                  <a:lnTo>
                    <a:pt x="39719" y="33419"/>
                  </a:lnTo>
                  <a:lnTo>
                    <a:pt x="40814" y="31227"/>
                  </a:lnTo>
                  <a:lnTo>
                    <a:pt x="41636" y="29036"/>
                  </a:lnTo>
                  <a:lnTo>
                    <a:pt x="42184" y="26845"/>
                  </a:lnTo>
                  <a:lnTo>
                    <a:pt x="42458" y="24927"/>
                  </a:lnTo>
                  <a:lnTo>
                    <a:pt x="42458" y="23010"/>
                  </a:lnTo>
                  <a:lnTo>
                    <a:pt x="42458" y="21366"/>
                  </a:lnTo>
                  <a:lnTo>
                    <a:pt x="41910" y="18353"/>
                  </a:lnTo>
                  <a:lnTo>
                    <a:pt x="40814" y="15340"/>
                  </a:lnTo>
                  <a:lnTo>
                    <a:pt x="39445" y="13149"/>
                  </a:lnTo>
                  <a:lnTo>
                    <a:pt x="37527" y="10409"/>
                  </a:lnTo>
                  <a:lnTo>
                    <a:pt x="35610" y="7944"/>
                  </a:lnTo>
                  <a:lnTo>
                    <a:pt x="33692" y="5753"/>
                  </a:lnTo>
                  <a:lnTo>
                    <a:pt x="30131" y="3287"/>
                  </a:lnTo>
                  <a:lnTo>
                    <a:pt x="26844" y="1370"/>
                  </a:lnTo>
                  <a:lnTo>
                    <a:pt x="23557" y="274"/>
                  </a:lnTo>
                  <a:lnTo>
                    <a:pt x="20544" y="0"/>
                  </a:lnTo>
                  <a:close/>
                </a:path>
              </a:pathLst>
            </a:custGeom>
            <a:solidFill>
              <a:srgbClr val="37AC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Shape 42">
              <a:extLst>
                <a:ext uri="{FF2B5EF4-FFF2-40B4-BE49-F238E27FC236}">
                  <a16:creationId xmlns:a16="http://schemas.microsoft.com/office/drawing/2014/main" id="{CD8B6016-024F-084B-F421-E73B8A0025D0}"/>
                </a:ext>
              </a:extLst>
            </p:cNvPr>
            <p:cNvSpPr/>
            <p:nvPr/>
          </p:nvSpPr>
          <p:spPr>
            <a:xfrm>
              <a:off x="3967500" y="991400"/>
              <a:ext cx="1061450" cy="1102550"/>
            </a:xfrm>
            <a:custGeom>
              <a:avLst/>
              <a:gdLst/>
              <a:ahLst/>
              <a:cxnLst/>
              <a:rect l="0" t="0" r="0" b="0"/>
              <a:pathLst>
                <a:path w="42458" h="44102" fill="none" extrusionOk="0">
                  <a:moveTo>
                    <a:pt x="32597" y="44102"/>
                  </a:moveTo>
                  <a:lnTo>
                    <a:pt x="0" y="10957"/>
                  </a:lnTo>
                  <a:lnTo>
                    <a:pt x="0" y="10957"/>
                  </a:lnTo>
                  <a:lnTo>
                    <a:pt x="822" y="10135"/>
                  </a:lnTo>
                  <a:lnTo>
                    <a:pt x="2739" y="7944"/>
                  </a:lnTo>
                  <a:lnTo>
                    <a:pt x="5753" y="5205"/>
                  </a:lnTo>
                  <a:lnTo>
                    <a:pt x="7670" y="3835"/>
                  </a:lnTo>
                  <a:lnTo>
                    <a:pt x="9861" y="2466"/>
                  </a:lnTo>
                  <a:lnTo>
                    <a:pt x="12327" y="1370"/>
                  </a:lnTo>
                  <a:lnTo>
                    <a:pt x="14792" y="548"/>
                  </a:lnTo>
                  <a:lnTo>
                    <a:pt x="17531" y="0"/>
                  </a:lnTo>
                  <a:lnTo>
                    <a:pt x="20544" y="0"/>
                  </a:lnTo>
                  <a:lnTo>
                    <a:pt x="23557" y="274"/>
                  </a:lnTo>
                  <a:lnTo>
                    <a:pt x="26844" y="1370"/>
                  </a:lnTo>
                  <a:lnTo>
                    <a:pt x="30131" y="3287"/>
                  </a:lnTo>
                  <a:lnTo>
                    <a:pt x="33692" y="5753"/>
                  </a:lnTo>
                  <a:lnTo>
                    <a:pt x="33692" y="5753"/>
                  </a:lnTo>
                  <a:lnTo>
                    <a:pt x="35610" y="7944"/>
                  </a:lnTo>
                  <a:lnTo>
                    <a:pt x="37527" y="10409"/>
                  </a:lnTo>
                  <a:lnTo>
                    <a:pt x="39445" y="13149"/>
                  </a:lnTo>
                  <a:lnTo>
                    <a:pt x="39445" y="13149"/>
                  </a:lnTo>
                  <a:lnTo>
                    <a:pt x="40814" y="15340"/>
                  </a:lnTo>
                  <a:lnTo>
                    <a:pt x="41910" y="18353"/>
                  </a:lnTo>
                  <a:lnTo>
                    <a:pt x="42458" y="21366"/>
                  </a:lnTo>
                  <a:lnTo>
                    <a:pt x="42458" y="23010"/>
                  </a:lnTo>
                  <a:lnTo>
                    <a:pt x="42458" y="24927"/>
                  </a:lnTo>
                  <a:lnTo>
                    <a:pt x="42184" y="26845"/>
                  </a:lnTo>
                  <a:lnTo>
                    <a:pt x="41636" y="29036"/>
                  </a:lnTo>
                  <a:lnTo>
                    <a:pt x="40814" y="31227"/>
                  </a:lnTo>
                  <a:lnTo>
                    <a:pt x="39719" y="33419"/>
                  </a:lnTo>
                  <a:lnTo>
                    <a:pt x="38349" y="35884"/>
                  </a:lnTo>
                  <a:lnTo>
                    <a:pt x="36706" y="38349"/>
                  </a:lnTo>
                  <a:lnTo>
                    <a:pt x="34788" y="41089"/>
                  </a:lnTo>
                  <a:lnTo>
                    <a:pt x="32597" y="44102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Shape 43">
              <a:extLst>
                <a:ext uri="{FF2B5EF4-FFF2-40B4-BE49-F238E27FC236}">
                  <a16:creationId xmlns:a16="http://schemas.microsoft.com/office/drawing/2014/main" id="{C7D38291-D47A-B3F6-6CD4-AF46B5ED501D}"/>
                </a:ext>
              </a:extLst>
            </p:cNvPr>
            <p:cNvSpPr/>
            <p:nvPr/>
          </p:nvSpPr>
          <p:spPr>
            <a:xfrm>
              <a:off x="3659325" y="1121500"/>
              <a:ext cx="1753125" cy="2472175"/>
            </a:xfrm>
            <a:custGeom>
              <a:avLst/>
              <a:gdLst/>
              <a:ahLst/>
              <a:cxnLst/>
              <a:rect l="0" t="0" r="0" b="0"/>
              <a:pathLst>
                <a:path w="70125" h="98887" extrusionOk="0">
                  <a:moveTo>
                    <a:pt x="45472" y="1"/>
                  </a:moveTo>
                  <a:lnTo>
                    <a:pt x="46567" y="1370"/>
                  </a:lnTo>
                  <a:lnTo>
                    <a:pt x="47663" y="3014"/>
                  </a:lnTo>
                  <a:lnTo>
                    <a:pt x="48485" y="4384"/>
                  </a:lnTo>
                  <a:lnTo>
                    <a:pt x="49306" y="6027"/>
                  </a:lnTo>
                  <a:lnTo>
                    <a:pt x="50128" y="9040"/>
                  </a:lnTo>
                  <a:lnTo>
                    <a:pt x="50402" y="11780"/>
                  </a:lnTo>
                  <a:lnTo>
                    <a:pt x="50128" y="14793"/>
                  </a:lnTo>
                  <a:lnTo>
                    <a:pt x="49580" y="17532"/>
                  </a:lnTo>
                  <a:lnTo>
                    <a:pt x="48485" y="19997"/>
                  </a:lnTo>
                  <a:lnTo>
                    <a:pt x="47115" y="22462"/>
                  </a:lnTo>
                  <a:lnTo>
                    <a:pt x="45746" y="24928"/>
                  </a:lnTo>
                  <a:lnTo>
                    <a:pt x="44376" y="26845"/>
                  </a:lnTo>
                  <a:lnTo>
                    <a:pt x="41363" y="30406"/>
                  </a:lnTo>
                  <a:lnTo>
                    <a:pt x="38898" y="32598"/>
                  </a:lnTo>
                  <a:lnTo>
                    <a:pt x="38076" y="33145"/>
                  </a:lnTo>
                  <a:lnTo>
                    <a:pt x="5479" y="63825"/>
                  </a:lnTo>
                  <a:lnTo>
                    <a:pt x="4110" y="65194"/>
                  </a:lnTo>
                  <a:lnTo>
                    <a:pt x="3014" y="66838"/>
                  </a:lnTo>
                  <a:lnTo>
                    <a:pt x="1918" y="68481"/>
                  </a:lnTo>
                  <a:lnTo>
                    <a:pt x="1370" y="69851"/>
                  </a:lnTo>
                  <a:lnTo>
                    <a:pt x="275" y="73138"/>
                  </a:lnTo>
                  <a:lnTo>
                    <a:pt x="1" y="76151"/>
                  </a:lnTo>
                  <a:lnTo>
                    <a:pt x="275" y="79164"/>
                  </a:lnTo>
                  <a:lnTo>
                    <a:pt x="823" y="82177"/>
                  </a:lnTo>
                  <a:lnTo>
                    <a:pt x="1918" y="84917"/>
                  </a:lnTo>
                  <a:lnTo>
                    <a:pt x="3288" y="87382"/>
                  </a:lnTo>
                  <a:lnTo>
                    <a:pt x="4657" y="89847"/>
                  </a:lnTo>
                  <a:lnTo>
                    <a:pt x="6301" y="92039"/>
                  </a:lnTo>
                  <a:lnTo>
                    <a:pt x="9314" y="95600"/>
                  </a:lnTo>
                  <a:lnTo>
                    <a:pt x="11505" y="98065"/>
                  </a:lnTo>
                  <a:lnTo>
                    <a:pt x="12327" y="98887"/>
                  </a:lnTo>
                  <a:lnTo>
                    <a:pt x="59989" y="54237"/>
                  </a:lnTo>
                  <a:lnTo>
                    <a:pt x="63276" y="50676"/>
                  </a:lnTo>
                  <a:lnTo>
                    <a:pt x="65742" y="47389"/>
                  </a:lnTo>
                  <a:lnTo>
                    <a:pt x="67659" y="44376"/>
                  </a:lnTo>
                  <a:lnTo>
                    <a:pt x="69029" y="41363"/>
                  </a:lnTo>
                  <a:lnTo>
                    <a:pt x="69851" y="38350"/>
                  </a:lnTo>
                  <a:lnTo>
                    <a:pt x="70124" y="35611"/>
                  </a:lnTo>
                  <a:lnTo>
                    <a:pt x="70124" y="33145"/>
                  </a:lnTo>
                  <a:lnTo>
                    <a:pt x="69851" y="30680"/>
                  </a:lnTo>
                  <a:lnTo>
                    <a:pt x="69303" y="28489"/>
                  </a:lnTo>
                  <a:lnTo>
                    <a:pt x="68755" y="26571"/>
                  </a:lnTo>
                  <a:lnTo>
                    <a:pt x="67111" y="23558"/>
                  </a:lnTo>
                  <a:lnTo>
                    <a:pt x="65742" y="21641"/>
                  </a:lnTo>
                  <a:lnTo>
                    <a:pt x="65194" y="21093"/>
                  </a:lnTo>
                  <a:lnTo>
                    <a:pt x="45472" y="1"/>
                  </a:lnTo>
                  <a:close/>
                </a:path>
              </a:pathLst>
            </a:custGeom>
            <a:solidFill>
              <a:srgbClr val="61C7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Shape 44">
              <a:extLst>
                <a:ext uri="{FF2B5EF4-FFF2-40B4-BE49-F238E27FC236}">
                  <a16:creationId xmlns:a16="http://schemas.microsoft.com/office/drawing/2014/main" id="{54D99F7A-361C-A52E-F296-4C5293228A8C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extrusionOk="0">
                  <a:moveTo>
                    <a:pt x="10135" y="1"/>
                  </a:moveTo>
                  <a:lnTo>
                    <a:pt x="7670" y="3014"/>
                  </a:lnTo>
                  <a:lnTo>
                    <a:pt x="5753" y="5753"/>
                  </a:lnTo>
                  <a:lnTo>
                    <a:pt x="4109" y="8218"/>
                  </a:lnTo>
                  <a:lnTo>
                    <a:pt x="2740" y="10684"/>
                  </a:lnTo>
                  <a:lnTo>
                    <a:pt x="1644" y="12875"/>
                  </a:lnTo>
                  <a:lnTo>
                    <a:pt x="822" y="15067"/>
                  </a:lnTo>
                  <a:lnTo>
                    <a:pt x="274" y="17258"/>
                  </a:lnTo>
                  <a:lnTo>
                    <a:pt x="0" y="19175"/>
                  </a:lnTo>
                  <a:lnTo>
                    <a:pt x="0" y="21093"/>
                  </a:lnTo>
                  <a:lnTo>
                    <a:pt x="0" y="22736"/>
                  </a:lnTo>
                  <a:lnTo>
                    <a:pt x="822" y="26023"/>
                  </a:lnTo>
                  <a:lnTo>
                    <a:pt x="1918" y="28763"/>
                  </a:lnTo>
                  <a:lnTo>
                    <a:pt x="3287" y="31228"/>
                  </a:lnTo>
                  <a:lnTo>
                    <a:pt x="5205" y="33967"/>
                  </a:lnTo>
                  <a:lnTo>
                    <a:pt x="7122" y="36158"/>
                  </a:lnTo>
                  <a:lnTo>
                    <a:pt x="9040" y="38350"/>
                  </a:lnTo>
                  <a:lnTo>
                    <a:pt x="12327" y="40815"/>
                  </a:lnTo>
                  <a:lnTo>
                    <a:pt x="15888" y="42733"/>
                  </a:lnTo>
                  <a:lnTo>
                    <a:pt x="18901" y="43828"/>
                  </a:lnTo>
                  <a:lnTo>
                    <a:pt x="22188" y="44376"/>
                  </a:lnTo>
                  <a:lnTo>
                    <a:pt x="24927" y="44102"/>
                  </a:lnTo>
                  <a:lnTo>
                    <a:pt x="27666" y="43828"/>
                  </a:lnTo>
                  <a:lnTo>
                    <a:pt x="30406" y="42733"/>
                  </a:lnTo>
                  <a:lnTo>
                    <a:pt x="32871" y="41637"/>
                  </a:lnTo>
                  <a:lnTo>
                    <a:pt x="34788" y="40541"/>
                  </a:lnTo>
                  <a:lnTo>
                    <a:pt x="36706" y="38898"/>
                  </a:lnTo>
                  <a:lnTo>
                    <a:pt x="39993" y="36158"/>
                  </a:lnTo>
                  <a:lnTo>
                    <a:pt x="41910" y="33967"/>
                  </a:lnTo>
                  <a:lnTo>
                    <a:pt x="42458" y="33145"/>
                  </a:lnTo>
                  <a:lnTo>
                    <a:pt x="10135" y="1"/>
                  </a:lnTo>
                  <a:close/>
                </a:path>
              </a:pathLst>
            </a:custGeom>
            <a:solidFill>
              <a:srgbClr val="116B9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Shape 45">
              <a:extLst>
                <a:ext uri="{FF2B5EF4-FFF2-40B4-BE49-F238E27FC236}">
                  <a16:creationId xmlns:a16="http://schemas.microsoft.com/office/drawing/2014/main" id="{50257BB7-F406-8C40-BCD9-55AC41C6A025}"/>
                </a:ext>
              </a:extLst>
            </p:cNvPr>
            <p:cNvSpPr/>
            <p:nvPr/>
          </p:nvSpPr>
          <p:spPr>
            <a:xfrm>
              <a:off x="2652675" y="1737825"/>
              <a:ext cx="1061475" cy="1109425"/>
            </a:xfrm>
            <a:custGeom>
              <a:avLst/>
              <a:gdLst/>
              <a:ahLst/>
              <a:cxnLst/>
              <a:rect l="0" t="0" r="0" b="0"/>
              <a:pathLst>
                <a:path w="42459" h="44377" fill="none" extrusionOk="0">
                  <a:moveTo>
                    <a:pt x="10135" y="1"/>
                  </a:moveTo>
                  <a:lnTo>
                    <a:pt x="42458" y="33145"/>
                  </a:lnTo>
                  <a:lnTo>
                    <a:pt x="42458" y="33145"/>
                  </a:lnTo>
                  <a:lnTo>
                    <a:pt x="41910" y="33967"/>
                  </a:lnTo>
                  <a:lnTo>
                    <a:pt x="39993" y="36158"/>
                  </a:lnTo>
                  <a:lnTo>
                    <a:pt x="36706" y="38898"/>
                  </a:lnTo>
                  <a:lnTo>
                    <a:pt x="34788" y="40541"/>
                  </a:lnTo>
                  <a:lnTo>
                    <a:pt x="32871" y="41637"/>
                  </a:lnTo>
                  <a:lnTo>
                    <a:pt x="30406" y="42733"/>
                  </a:lnTo>
                  <a:lnTo>
                    <a:pt x="27666" y="43828"/>
                  </a:lnTo>
                  <a:lnTo>
                    <a:pt x="24927" y="44102"/>
                  </a:lnTo>
                  <a:lnTo>
                    <a:pt x="22188" y="44376"/>
                  </a:lnTo>
                  <a:lnTo>
                    <a:pt x="18901" y="43828"/>
                  </a:lnTo>
                  <a:lnTo>
                    <a:pt x="15888" y="42733"/>
                  </a:lnTo>
                  <a:lnTo>
                    <a:pt x="12327" y="40815"/>
                  </a:lnTo>
                  <a:lnTo>
                    <a:pt x="9040" y="38350"/>
                  </a:lnTo>
                  <a:lnTo>
                    <a:pt x="9040" y="38350"/>
                  </a:lnTo>
                  <a:lnTo>
                    <a:pt x="7122" y="36158"/>
                  </a:lnTo>
                  <a:lnTo>
                    <a:pt x="5205" y="33967"/>
                  </a:lnTo>
                  <a:lnTo>
                    <a:pt x="3287" y="31228"/>
                  </a:lnTo>
                  <a:lnTo>
                    <a:pt x="3287" y="31228"/>
                  </a:lnTo>
                  <a:lnTo>
                    <a:pt x="1918" y="28763"/>
                  </a:lnTo>
                  <a:lnTo>
                    <a:pt x="822" y="26023"/>
                  </a:lnTo>
                  <a:lnTo>
                    <a:pt x="0" y="22736"/>
                  </a:lnTo>
                  <a:lnTo>
                    <a:pt x="0" y="21093"/>
                  </a:lnTo>
                  <a:lnTo>
                    <a:pt x="0" y="19175"/>
                  </a:lnTo>
                  <a:lnTo>
                    <a:pt x="274" y="17258"/>
                  </a:lnTo>
                  <a:lnTo>
                    <a:pt x="822" y="15067"/>
                  </a:lnTo>
                  <a:lnTo>
                    <a:pt x="1644" y="12875"/>
                  </a:lnTo>
                  <a:lnTo>
                    <a:pt x="2740" y="10684"/>
                  </a:lnTo>
                  <a:lnTo>
                    <a:pt x="4109" y="8218"/>
                  </a:lnTo>
                  <a:lnTo>
                    <a:pt x="5753" y="5753"/>
                  </a:lnTo>
                  <a:lnTo>
                    <a:pt x="7670" y="3014"/>
                  </a:lnTo>
                  <a:lnTo>
                    <a:pt x="10135" y="1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46">
              <a:extLst>
                <a:ext uri="{FF2B5EF4-FFF2-40B4-BE49-F238E27FC236}">
                  <a16:creationId xmlns:a16="http://schemas.microsoft.com/office/drawing/2014/main" id="{EAB66C64-D8CA-6305-72CF-52FCEFFAC848}"/>
                </a:ext>
              </a:extLst>
            </p:cNvPr>
            <p:cNvSpPr/>
            <p:nvPr/>
          </p:nvSpPr>
          <p:spPr>
            <a:xfrm>
              <a:off x="2269175" y="238125"/>
              <a:ext cx="1753125" cy="2472150"/>
            </a:xfrm>
            <a:custGeom>
              <a:avLst/>
              <a:gdLst/>
              <a:ahLst/>
              <a:cxnLst/>
              <a:rect l="0" t="0" r="0" b="0"/>
              <a:pathLst>
                <a:path w="70125" h="98886" extrusionOk="0">
                  <a:moveTo>
                    <a:pt x="57798" y="0"/>
                  </a:moveTo>
                  <a:lnTo>
                    <a:pt x="10410" y="44923"/>
                  </a:lnTo>
                  <a:lnTo>
                    <a:pt x="7123" y="48210"/>
                  </a:lnTo>
                  <a:lnTo>
                    <a:pt x="4384" y="51497"/>
                  </a:lnTo>
                  <a:lnTo>
                    <a:pt x="2466" y="54510"/>
                  </a:lnTo>
                  <a:lnTo>
                    <a:pt x="1097" y="57797"/>
                  </a:lnTo>
                  <a:lnTo>
                    <a:pt x="549" y="60537"/>
                  </a:lnTo>
                  <a:lnTo>
                    <a:pt x="1" y="63276"/>
                  </a:lnTo>
                  <a:lnTo>
                    <a:pt x="1" y="65741"/>
                  </a:lnTo>
                  <a:lnTo>
                    <a:pt x="275" y="68206"/>
                  </a:lnTo>
                  <a:lnTo>
                    <a:pt x="823" y="70398"/>
                  </a:lnTo>
                  <a:lnTo>
                    <a:pt x="1644" y="72315"/>
                  </a:lnTo>
                  <a:lnTo>
                    <a:pt x="3288" y="75328"/>
                  </a:lnTo>
                  <a:lnTo>
                    <a:pt x="4657" y="77246"/>
                  </a:lnTo>
                  <a:lnTo>
                    <a:pt x="5205" y="77794"/>
                  </a:lnTo>
                  <a:lnTo>
                    <a:pt x="23337" y="97185"/>
                  </a:lnTo>
                  <a:lnTo>
                    <a:pt x="22462" y="95873"/>
                  </a:lnTo>
                  <a:lnTo>
                    <a:pt x="21641" y="94503"/>
                  </a:lnTo>
                  <a:lnTo>
                    <a:pt x="21093" y="92859"/>
                  </a:lnTo>
                  <a:lnTo>
                    <a:pt x="19997" y="90120"/>
                  </a:lnTo>
                  <a:lnTo>
                    <a:pt x="19723" y="87107"/>
                  </a:lnTo>
                  <a:lnTo>
                    <a:pt x="19997" y="84094"/>
                  </a:lnTo>
                  <a:lnTo>
                    <a:pt x="20819" y="81355"/>
                  </a:lnTo>
                  <a:lnTo>
                    <a:pt x="21641" y="78889"/>
                  </a:lnTo>
                  <a:lnTo>
                    <a:pt x="23010" y="76424"/>
                  </a:lnTo>
                  <a:lnTo>
                    <a:pt x="24380" y="74233"/>
                  </a:lnTo>
                  <a:lnTo>
                    <a:pt x="26023" y="72041"/>
                  </a:lnTo>
                  <a:lnTo>
                    <a:pt x="29036" y="68754"/>
                  </a:lnTo>
                  <a:lnTo>
                    <a:pt x="31228" y="66563"/>
                  </a:lnTo>
                  <a:lnTo>
                    <a:pt x="32323" y="65741"/>
                  </a:lnTo>
                  <a:lnTo>
                    <a:pt x="64920" y="35336"/>
                  </a:lnTo>
                  <a:lnTo>
                    <a:pt x="66016" y="33692"/>
                  </a:lnTo>
                  <a:lnTo>
                    <a:pt x="67385" y="32049"/>
                  </a:lnTo>
                  <a:lnTo>
                    <a:pt x="68207" y="30405"/>
                  </a:lnTo>
                  <a:lnTo>
                    <a:pt x="69029" y="29036"/>
                  </a:lnTo>
                  <a:lnTo>
                    <a:pt x="69851" y="25749"/>
                  </a:lnTo>
                  <a:lnTo>
                    <a:pt x="70125" y="22735"/>
                  </a:lnTo>
                  <a:lnTo>
                    <a:pt x="70125" y="19722"/>
                  </a:lnTo>
                  <a:lnTo>
                    <a:pt x="69303" y="16983"/>
                  </a:lnTo>
                  <a:lnTo>
                    <a:pt x="68481" y="13970"/>
                  </a:lnTo>
                  <a:lnTo>
                    <a:pt x="67111" y="11505"/>
                  </a:lnTo>
                  <a:lnTo>
                    <a:pt x="65742" y="9039"/>
                  </a:lnTo>
                  <a:lnTo>
                    <a:pt x="64098" y="6848"/>
                  </a:lnTo>
                  <a:lnTo>
                    <a:pt x="61085" y="3287"/>
                  </a:lnTo>
                  <a:lnTo>
                    <a:pt x="58620" y="822"/>
                  </a:lnTo>
                  <a:lnTo>
                    <a:pt x="57798" y="0"/>
                  </a:lnTo>
                  <a:close/>
                  <a:moveTo>
                    <a:pt x="23337" y="97185"/>
                  </a:moveTo>
                  <a:lnTo>
                    <a:pt x="23558" y="97516"/>
                  </a:lnTo>
                  <a:lnTo>
                    <a:pt x="24928" y="98886"/>
                  </a:lnTo>
                  <a:lnTo>
                    <a:pt x="23337" y="97185"/>
                  </a:lnTo>
                  <a:close/>
                </a:path>
              </a:pathLst>
            </a:custGeom>
            <a:solidFill>
              <a:srgbClr val="2B80A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Shape 47">
              <a:extLst>
                <a:ext uri="{FF2B5EF4-FFF2-40B4-BE49-F238E27FC236}">
                  <a16:creationId xmlns:a16="http://schemas.microsoft.com/office/drawing/2014/main" id="{B6F8A8CF-654B-57E0-AD37-8431DB34A054}"/>
                </a:ext>
              </a:extLst>
            </p:cNvPr>
            <p:cNvSpPr/>
            <p:nvPr/>
          </p:nvSpPr>
          <p:spPr>
            <a:xfrm>
              <a:off x="6119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4" y="32049"/>
                  </a:lnTo>
                  <a:lnTo>
                    <a:pt x="19996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Shape 48">
              <a:extLst>
                <a:ext uri="{FF2B5EF4-FFF2-40B4-BE49-F238E27FC236}">
                  <a16:creationId xmlns:a16="http://schemas.microsoft.com/office/drawing/2014/main" id="{33E8C987-C2EA-F1C9-93AE-989AD65E0E7E}"/>
                </a:ext>
              </a:extLst>
            </p:cNvPr>
            <p:cNvSpPr/>
            <p:nvPr/>
          </p:nvSpPr>
          <p:spPr>
            <a:xfrm>
              <a:off x="11803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49">
              <a:extLst>
                <a:ext uri="{FF2B5EF4-FFF2-40B4-BE49-F238E27FC236}">
                  <a16:creationId xmlns:a16="http://schemas.microsoft.com/office/drawing/2014/main" id="{3A074DD9-FB91-B325-1C58-85C89C827151}"/>
                </a:ext>
              </a:extLst>
            </p:cNvPr>
            <p:cNvSpPr/>
            <p:nvPr/>
          </p:nvSpPr>
          <p:spPr>
            <a:xfrm>
              <a:off x="1461125" y="4155200"/>
              <a:ext cx="527325" cy="650575"/>
            </a:xfrm>
            <a:custGeom>
              <a:avLst/>
              <a:gdLst/>
              <a:ahLst/>
              <a:cxnLst/>
              <a:rect l="0" t="0" r="0" b="0"/>
              <a:pathLst>
                <a:path w="21093" h="26023" extrusionOk="0">
                  <a:moveTo>
                    <a:pt x="8492" y="0"/>
                  </a:moveTo>
                  <a:lnTo>
                    <a:pt x="6026" y="822"/>
                  </a:lnTo>
                  <a:lnTo>
                    <a:pt x="3835" y="1918"/>
                  </a:lnTo>
                  <a:lnTo>
                    <a:pt x="2465" y="3561"/>
                  </a:lnTo>
                  <a:lnTo>
                    <a:pt x="1370" y="5479"/>
                  </a:lnTo>
                  <a:lnTo>
                    <a:pt x="1096" y="7396"/>
                  </a:lnTo>
                  <a:lnTo>
                    <a:pt x="1370" y="8766"/>
                  </a:lnTo>
                  <a:lnTo>
                    <a:pt x="1644" y="9861"/>
                  </a:lnTo>
                  <a:lnTo>
                    <a:pt x="2192" y="10957"/>
                  </a:lnTo>
                  <a:lnTo>
                    <a:pt x="3013" y="12053"/>
                  </a:lnTo>
                  <a:lnTo>
                    <a:pt x="4109" y="12874"/>
                  </a:lnTo>
                  <a:lnTo>
                    <a:pt x="5205" y="13696"/>
                  </a:lnTo>
                  <a:lnTo>
                    <a:pt x="6574" y="14518"/>
                  </a:lnTo>
                  <a:lnTo>
                    <a:pt x="8492" y="15066"/>
                  </a:lnTo>
                  <a:lnTo>
                    <a:pt x="11779" y="16162"/>
                  </a:lnTo>
                  <a:lnTo>
                    <a:pt x="12601" y="16709"/>
                  </a:lnTo>
                  <a:lnTo>
                    <a:pt x="13148" y="16983"/>
                  </a:lnTo>
                  <a:lnTo>
                    <a:pt x="13422" y="17805"/>
                  </a:lnTo>
                  <a:lnTo>
                    <a:pt x="13696" y="18353"/>
                  </a:lnTo>
                  <a:lnTo>
                    <a:pt x="13422" y="19449"/>
                  </a:lnTo>
                  <a:lnTo>
                    <a:pt x="12601" y="20270"/>
                  </a:lnTo>
                  <a:lnTo>
                    <a:pt x="11505" y="20544"/>
                  </a:lnTo>
                  <a:lnTo>
                    <a:pt x="10135" y="20818"/>
                  </a:lnTo>
                  <a:lnTo>
                    <a:pt x="8218" y="20544"/>
                  </a:lnTo>
                  <a:lnTo>
                    <a:pt x="6574" y="20270"/>
                  </a:lnTo>
                  <a:lnTo>
                    <a:pt x="5205" y="19449"/>
                  </a:lnTo>
                  <a:lnTo>
                    <a:pt x="3561" y="18353"/>
                  </a:lnTo>
                  <a:lnTo>
                    <a:pt x="0" y="22462"/>
                  </a:lnTo>
                  <a:lnTo>
                    <a:pt x="1918" y="23831"/>
                  </a:lnTo>
                  <a:lnTo>
                    <a:pt x="4383" y="24927"/>
                  </a:lnTo>
                  <a:lnTo>
                    <a:pt x="7122" y="25749"/>
                  </a:lnTo>
                  <a:lnTo>
                    <a:pt x="10135" y="26023"/>
                  </a:lnTo>
                  <a:lnTo>
                    <a:pt x="13148" y="25749"/>
                  </a:lnTo>
                  <a:lnTo>
                    <a:pt x="15888" y="24927"/>
                  </a:lnTo>
                  <a:lnTo>
                    <a:pt x="18079" y="23831"/>
                  </a:lnTo>
                  <a:lnTo>
                    <a:pt x="18901" y="23010"/>
                  </a:lnTo>
                  <a:lnTo>
                    <a:pt x="19722" y="22188"/>
                  </a:lnTo>
                  <a:lnTo>
                    <a:pt x="20270" y="21366"/>
                  </a:lnTo>
                  <a:lnTo>
                    <a:pt x="20818" y="20270"/>
                  </a:lnTo>
                  <a:lnTo>
                    <a:pt x="21092" y="19175"/>
                  </a:lnTo>
                  <a:lnTo>
                    <a:pt x="21092" y="17805"/>
                  </a:lnTo>
                  <a:lnTo>
                    <a:pt x="21092" y="16435"/>
                  </a:lnTo>
                  <a:lnTo>
                    <a:pt x="20544" y="15066"/>
                  </a:lnTo>
                  <a:lnTo>
                    <a:pt x="19996" y="13970"/>
                  </a:lnTo>
                  <a:lnTo>
                    <a:pt x="19175" y="12874"/>
                  </a:lnTo>
                  <a:lnTo>
                    <a:pt x="18079" y="12053"/>
                  </a:lnTo>
                  <a:lnTo>
                    <a:pt x="16983" y="11505"/>
                  </a:lnTo>
                  <a:lnTo>
                    <a:pt x="15340" y="10683"/>
                  </a:lnTo>
                  <a:lnTo>
                    <a:pt x="13422" y="10135"/>
                  </a:lnTo>
                  <a:lnTo>
                    <a:pt x="10135" y="9040"/>
                  </a:lnTo>
                  <a:lnTo>
                    <a:pt x="9313" y="8492"/>
                  </a:lnTo>
                  <a:lnTo>
                    <a:pt x="8766" y="7944"/>
                  </a:lnTo>
                  <a:lnTo>
                    <a:pt x="8492" y="7670"/>
                  </a:lnTo>
                  <a:lnTo>
                    <a:pt x="8492" y="6848"/>
                  </a:lnTo>
                  <a:lnTo>
                    <a:pt x="8766" y="6300"/>
                  </a:lnTo>
                  <a:lnTo>
                    <a:pt x="9313" y="5479"/>
                  </a:lnTo>
                  <a:lnTo>
                    <a:pt x="10135" y="5205"/>
                  </a:lnTo>
                  <a:lnTo>
                    <a:pt x="12874" y="5205"/>
                  </a:lnTo>
                  <a:lnTo>
                    <a:pt x="14518" y="5479"/>
                  </a:lnTo>
                  <a:lnTo>
                    <a:pt x="16162" y="6026"/>
                  </a:lnTo>
                  <a:lnTo>
                    <a:pt x="17531" y="7122"/>
                  </a:lnTo>
                  <a:lnTo>
                    <a:pt x="20270" y="2739"/>
                  </a:lnTo>
                  <a:lnTo>
                    <a:pt x="18353" y="1644"/>
                  </a:lnTo>
                  <a:lnTo>
                    <a:pt x="16162" y="54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50">
              <a:extLst>
                <a:ext uri="{FF2B5EF4-FFF2-40B4-BE49-F238E27FC236}">
                  <a16:creationId xmlns:a16="http://schemas.microsoft.com/office/drawing/2014/main" id="{F6DA035B-BB3F-F6A7-66A0-D4A3B8AEBE6E}"/>
                </a:ext>
              </a:extLst>
            </p:cNvPr>
            <p:cNvSpPr/>
            <p:nvPr/>
          </p:nvSpPr>
          <p:spPr>
            <a:xfrm>
              <a:off x="2063750" y="3847025"/>
              <a:ext cx="219150" cy="938200"/>
            </a:xfrm>
            <a:custGeom>
              <a:avLst/>
              <a:gdLst/>
              <a:ahLst/>
              <a:cxnLst/>
              <a:rect l="0" t="0" r="0" b="0"/>
              <a:pathLst>
                <a:path w="8766" h="37528" extrusionOk="0">
                  <a:moveTo>
                    <a:pt x="4383" y="1"/>
                  </a:moveTo>
                  <a:lnTo>
                    <a:pt x="2739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2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822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39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8218" y="37528"/>
                  </a:lnTo>
                  <a:lnTo>
                    <a:pt x="8218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Shape 51">
              <a:extLst>
                <a:ext uri="{FF2B5EF4-FFF2-40B4-BE49-F238E27FC236}">
                  <a16:creationId xmlns:a16="http://schemas.microsoft.com/office/drawing/2014/main" id="{9D3619FE-4EDC-F949-8766-8A7EA7A881CF}"/>
                </a:ext>
              </a:extLst>
            </p:cNvPr>
            <p:cNvSpPr/>
            <p:nvPr/>
          </p:nvSpPr>
          <p:spPr>
            <a:xfrm>
              <a:off x="2371900" y="4155200"/>
              <a:ext cx="513625" cy="650575"/>
            </a:xfrm>
            <a:custGeom>
              <a:avLst/>
              <a:gdLst/>
              <a:ahLst/>
              <a:cxnLst/>
              <a:rect l="0" t="0" r="0" b="0"/>
              <a:pathLst>
                <a:path w="20545" h="26023" extrusionOk="0">
                  <a:moveTo>
                    <a:pt x="10410" y="0"/>
                  </a:moveTo>
                  <a:lnTo>
                    <a:pt x="8766" y="274"/>
                  </a:lnTo>
                  <a:lnTo>
                    <a:pt x="7123" y="822"/>
                  </a:lnTo>
                  <a:lnTo>
                    <a:pt x="5753" y="1644"/>
                  </a:lnTo>
                  <a:lnTo>
                    <a:pt x="4383" y="2465"/>
                  </a:lnTo>
                  <a:lnTo>
                    <a:pt x="3288" y="3561"/>
                  </a:lnTo>
                  <a:lnTo>
                    <a:pt x="2466" y="4931"/>
                  </a:lnTo>
                  <a:lnTo>
                    <a:pt x="1644" y="6300"/>
                  </a:lnTo>
                  <a:lnTo>
                    <a:pt x="822" y="7944"/>
                  </a:lnTo>
                  <a:lnTo>
                    <a:pt x="548" y="9587"/>
                  </a:lnTo>
                  <a:lnTo>
                    <a:pt x="275" y="11231"/>
                  </a:lnTo>
                  <a:lnTo>
                    <a:pt x="1" y="13148"/>
                  </a:lnTo>
                  <a:lnTo>
                    <a:pt x="275" y="15066"/>
                  </a:lnTo>
                  <a:lnTo>
                    <a:pt x="548" y="16709"/>
                  </a:lnTo>
                  <a:lnTo>
                    <a:pt x="822" y="18353"/>
                  </a:lnTo>
                  <a:lnTo>
                    <a:pt x="1644" y="19996"/>
                  </a:lnTo>
                  <a:lnTo>
                    <a:pt x="2466" y="21366"/>
                  </a:lnTo>
                  <a:lnTo>
                    <a:pt x="3288" y="22462"/>
                  </a:lnTo>
                  <a:lnTo>
                    <a:pt x="4383" y="23557"/>
                  </a:lnTo>
                  <a:lnTo>
                    <a:pt x="5753" y="24379"/>
                  </a:lnTo>
                  <a:lnTo>
                    <a:pt x="7123" y="25201"/>
                  </a:lnTo>
                  <a:lnTo>
                    <a:pt x="8766" y="25475"/>
                  </a:lnTo>
                  <a:lnTo>
                    <a:pt x="10410" y="26023"/>
                  </a:lnTo>
                  <a:lnTo>
                    <a:pt x="12327" y="26023"/>
                  </a:lnTo>
                  <a:lnTo>
                    <a:pt x="14518" y="25749"/>
                  </a:lnTo>
                  <a:lnTo>
                    <a:pt x="16710" y="25201"/>
                  </a:lnTo>
                  <a:lnTo>
                    <a:pt x="18627" y="24379"/>
                  </a:lnTo>
                  <a:lnTo>
                    <a:pt x="20545" y="23010"/>
                  </a:lnTo>
                  <a:lnTo>
                    <a:pt x="17258" y="18627"/>
                  </a:lnTo>
                  <a:lnTo>
                    <a:pt x="14792" y="19722"/>
                  </a:lnTo>
                  <a:lnTo>
                    <a:pt x="13971" y="19996"/>
                  </a:lnTo>
                  <a:lnTo>
                    <a:pt x="12601" y="20270"/>
                  </a:lnTo>
                  <a:lnTo>
                    <a:pt x="11505" y="19996"/>
                  </a:lnTo>
                  <a:lnTo>
                    <a:pt x="10684" y="19722"/>
                  </a:lnTo>
                  <a:lnTo>
                    <a:pt x="9862" y="19175"/>
                  </a:lnTo>
                  <a:lnTo>
                    <a:pt x="9040" y="18627"/>
                  </a:lnTo>
                  <a:lnTo>
                    <a:pt x="8492" y="17531"/>
                  </a:lnTo>
                  <a:lnTo>
                    <a:pt x="8218" y="16435"/>
                  </a:lnTo>
                  <a:lnTo>
                    <a:pt x="7944" y="14792"/>
                  </a:lnTo>
                  <a:lnTo>
                    <a:pt x="7670" y="13148"/>
                  </a:lnTo>
                  <a:lnTo>
                    <a:pt x="7944" y="11231"/>
                  </a:lnTo>
                  <a:lnTo>
                    <a:pt x="8218" y="9587"/>
                  </a:lnTo>
                  <a:lnTo>
                    <a:pt x="8492" y="8218"/>
                  </a:lnTo>
                  <a:lnTo>
                    <a:pt x="9040" y="7396"/>
                  </a:lnTo>
                  <a:lnTo>
                    <a:pt x="9862" y="6574"/>
                  </a:lnTo>
                  <a:lnTo>
                    <a:pt x="10684" y="6026"/>
                  </a:lnTo>
                  <a:lnTo>
                    <a:pt x="11505" y="5479"/>
                  </a:lnTo>
                  <a:lnTo>
                    <a:pt x="13971" y="5479"/>
                  </a:lnTo>
                  <a:lnTo>
                    <a:pt x="15066" y="6026"/>
                  </a:lnTo>
                  <a:lnTo>
                    <a:pt x="16162" y="6574"/>
                  </a:lnTo>
                  <a:lnTo>
                    <a:pt x="17532" y="7122"/>
                  </a:lnTo>
                  <a:lnTo>
                    <a:pt x="20545" y="2739"/>
                  </a:lnTo>
                  <a:lnTo>
                    <a:pt x="18627" y="1644"/>
                  </a:lnTo>
                  <a:lnTo>
                    <a:pt x="16710" y="548"/>
                  </a:lnTo>
                  <a:lnTo>
                    <a:pt x="1451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Shape 52">
              <a:extLst>
                <a:ext uri="{FF2B5EF4-FFF2-40B4-BE49-F238E27FC236}">
                  <a16:creationId xmlns:a16="http://schemas.microsoft.com/office/drawing/2014/main" id="{E752B058-4B99-066F-BB4F-6E889EC81C95}"/>
                </a:ext>
              </a:extLst>
            </p:cNvPr>
            <p:cNvSpPr/>
            <p:nvPr/>
          </p:nvSpPr>
          <p:spPr>
            <a:xfrm>
              <a:off x="2960825" y="3908650"/>
              <a:ext cx="582125" cy="876575"/>
            </a:xfrm>
            <a:custGeom>
              <a:avLst/>
              <a:gdLst/>
              <a:ahLst/>
              <a:cxnLst/>
              <a:rect l="0" t="0" r="0" b="0"/>
              <a:pathLst>
                <a:path w="23285" h="35063" extrusionOk="0">
                  <a:moveTo>
                    <a:pt x="7397" y="1"/>
                  </a:moveTo>
                  <a:lnTo>
                    <a:pt x="1" y="823"/>
                  </a:lnTo>
                  <a:lnTo>
                    <a:pt x="1" y="35063"/>
                  </a:lnTo>
                  <a:lnTo>
                    <a:pt x="7397" y="35063"/>
                  </a:lnTo>
                  <a:lnTo>
                    <a:pt x="7397" y="1"/>
                  </a:lnTo>
                  <a:close/>
                  <a:moveTo>
                    <a:pt x="15066" y="10410"/>
                  </a:moveTo>
                  <a:lnTo>
                    <a:pt x="7671" y="21641"/>
                  </a:lnTo>
                  <a:lnTo>
                    <a:pt x="15066" y="35063"/>
                  </a:lnTo>
                  <a:lnTo>
                    <a:pt x="23284" y="35063"/>
                  </a:lnTo>
                  <a:lnTo>
                    <a:pt x="15066" y="21367"/>
                  </a:lnTo>
                  <a:lnTo>
                    <a:pt x="22462" y="1041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Shape 53">
              <a:extLst>
                <a:ext uri="{FF2B5EF4-FFF2-40B4-BE49-F238E27FC236}">
                  <a16:creationId xmlns:a16="http://schemas.microsoft.com/office/drawing/2014/main" id="{3EF5EF2E-DB38-CD28-9370-F11960E17698}"/>
                </a:ext>
              </a:extLst>
            </p:cNvPr>
            <p:cNvSpPr/>
            <p:nvPr/>
          </p:nvSpPr>
          <p:spPr>
            <a:xfrm>
              <a:off x="358400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3" y="1"/>
                  </a:moveTo>
                  <a:lnTo>
                    <a:pt x="2466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6" y="7944"/>
                  </a:lnTo>
                  <a:lnTo>
                    <a:pt x="4383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766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3" y="1"/>
                  </a:lnTo>
                  <a:close/>
                  <a:moveTo>
                    <a:pt x="822" y="12875"/>
                  </a:moveTo>
                  <a:lnTo>
                    <a:pt x="822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Shape 54">
              <a:extLst>
                <a:ext uri="{FF2B5EF4-FFF2-40B4-BE49-F238E27FC236}">
                  <a16:creationId xmlns:a16="http://schemas.microsoft.com/office/drawing/2014/main" id="{69A21D72-23BE-EDD0-5761-DFA562F67945}"/>
                </a:ext>
              </a:extLst>
            </p:cNvPr>
            <p:cNvSpPr/>
            <p:nvPr/>
          </p:nvSpPr>
          <p:spPr>
            <a:xfrm>
              <a:off x="4207175" y="3984000"/>
              <a:ext cx="499925" cy="801225"/>
            </a:xfrm>
            <a:custGeom>
              <a:avLst/>
              <a:gdLst/>
              <a:ahLst/>
              <a:cxnLst/>
              <a:rect l="0" t="0" r="0" b="0"/>
              <a:pathLst>
                <a:path w="19997" h="32049" extrusionOk="0">
                  <a:moveTo>
                    <a:pt x="0" y="0"/>
                  </a:moveTo>
                  <a:lnTo>
                    <a:pt x="0" y="32049"/>
                  </a:lnTo>
                  <a:lnTo>
                    <a:pt x="19175" y="32049"/>
                  </a:lnTo>
                  <a:lnTo>
                    <a:pt x="19997" y="26023"/>
                  </a:lnTo>
                  <a:lnTo>
                    <a:pt x="7396" y="26023"/>
                  </a:lnTo>
                  <a:lnTo>
                    <a:pt x="7396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Shape 55">
              <a:extLst>
                <a:ext uri="{FF2B5EF4-FFF2-40B4-BE49-F238E27FC236}">
                  <a16:creationId xmlns:a16="http://schemas.microsoft.com/office/drawing/2014/main" id="{FA7917DC-41A9-C6F2-4BC7-73060AFFB258}"/>
                </a:ext>
              </a:extLst>
            </p:cNvPr>
            <p:cNvSpPr/>
            <p:nvPr/>
          </p:nvSpPr>
          <p:spPr>
            <a:xfrm>
              <a:off x="4775550" y="3847025"/>
              <a:ext cx="219175" cy="938200"/>
            </a:xfrm>
            <a:custGeom>
              <a:avLst/>
              <a:gdLst/>
              <a:ahLst/>
              <a:cxnLst/>
              <a:rect l="0" t="0" r="0" b="0"/>
              <a:pathLst>
                <a:path w="8767" h="37528" extrusionOk="0">
                  <a:moveTo>
                    <a:pt x="4384" y="1"/>
                  </a:moveTo>
                  <a:lnTo>
                    <a:pt x="2740" y="275"/>
                  </a:lnTo>
                  <a:lnTo>
                    <a:pt x="1918" y="822"/>
                  </a:lnTo>
                  <a:lnTo>
                    <a:pt x="1370" y="1096"/>
                  </a:lnTo>
                  <a:lnTo>
                    <a:pt x="823" y="1918"/>
                  </a:lnTo>
                  <a:lnTo>
                    <a:pt x="275" y="2466"/>
                  </a:lnTo>
                  <a:lnTo>
                    <a:pt x="1" y="4109"/>
                  </a:lnTo>
                  <a:lnTo>
                    <a:pt x="275" y="5753"/>
                  </a:lnTo>
                  <a:lnTo>
                    <a:pt x="823" y="6575"/>
                  </a:lnTo>
                  <a:lnTo>
                    <a:pt x="1370" y="7123"/>
                  </a:lnTo>
                  <a:lnTo>
                    <a:pt x="1918" y="7670"/>
                  </a:lnTo>
                  <a:lnTo>
                    <a:pt x="2740" y="7944"/>
                  </a:lnTo>
                  <a:lnTo>
                    <a:pt x="4384" y="8492"/>
                  </a:lnTo>
                  <a:lnTo>
                    <a:pt x="6027" y="7944"/>
                  </a:lnTo>
                  <a:lnTo>
                    <a:pt x="6849" y="7670"/>
                  </a:lnTo>
                  <a:lnTo>
                    <a:pt x="7397" y="7123"/>
                  </a:lnTo>
                  <a:lnTo>
                    <a:pt x="7945" y="6575"/>
                  </a:lnTo>
                  <a:lnTo>
                    <a:pt x="8492" y="5753"/>
                  </a:lnTo>
                  <a:lnTo>
                    <a:pt x="8766" y="4931"/>
                  </a:lnTo>
                  <a:lnTo>
                    <a:pt x="8766" y="4109"/>
                  </a:lnTo>
                  <a:lnTo>
                    <a:pt x="8766" y="3288"/>
                  </a:lnTo>
                  <a:lnTo>
                    <a:pt x="8492" y="2466"/>
                  </a:lnTo>
                  <a:lnTo>
                    <a:pt x="7945" y="1918"/>
                  </a:lnTo>
                  <a:lnTo>
                    <a:pt x="7397" y="1096"/>
                  </a:lnTo>
                  <a:lnTo>
                    <a:pt x="6849" y="822"/>
                  </a:lnTo>
                  <a:lnTo>
                    <a:pt x="6027" y="275"/>
                  </a:lnTo>
                  <a:lnTo>
                    <a:pt x="4384" y="1"/>
                  </a:lnTo>
                  <a:close/>
                  <a:moveTo>
                    <a:pt x="823" y="12875"/>
                  </a:moveTo>
                  <a:lnTo>
                    <a:pt x="823" y="37528"/>
                  </a:lnTo>
                  <a:lnTo>
                    <a:pt x="7945" y="37528"/>
                  </a:lnTo>
                  <a:lnTo>
                    <a:pt x="7945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56">
              <a:extLst>
                <a:ext uri="{FF2B5EF4-FFF2-40B4-BE49-F238E27FC236}">
                  <a16:creationId xmlns:a16="http://schemas.microsoft.com/office/drawing/2014/main" id="{3F6E46A5-275E-DBB7-5469-9AA0EA6DC4C3}"/>
                </a:ext>
              </a:extLst>
            </p:cNvPr>
            <p:cNvSpPr/>
            <p:nvPr/>
          </p:nvSpPr>
          <p:spPr>
            <a:xfrm>
              <a:off x="5049475" y="4018225"/>
              <a:ext cx="458850" cy="787550"/>
            </a:xfrm>
            <a:custGeom>
              <a:avLst/>
              <a:gdLst/>
              <a:ahLst/>
              <a:cxnLst/>
              <a:rect l="0" t="0" r="0" b="0"/>
              <a:pathLst>
                <a:path w="18354" h="31502" extrusionOk="0">
                  <a:moveTo>
                    <a:pt x="10957" y="1"/>
                  </a:moveTo>
                  <a:lnTo>
                    <a:pt x="3562" y="822"/>
                  </a:lnTo>
                  <a:lnTo>
                    <a:pt x="3562" y="6027"/>
                  </a:lnTo>
                  <a:lnTo>
                    <a:pt x="1" y="6027"/>
                  </a:lnTo>
                  <a:lnTo>
                    <a:pt x="1" y="11231"/>
                  </a:lnTo>
                  <a:lnTo>
                    <a:pt x="3562" y="11231"/>
                  </a:lnTo>
                  <a:lnTo>
                    <a:pt x="3562" y="22736"/>
                  </a:lnTo>
                  <a:lnTo>
                    <a:pt x="3562" y="24654"/>
                  </a:lnTo>
                  <a:lnTo>
                    <a:pt x="4109" y="26571"/>
                  </a:lnTo>
                  <a:lnTo>
                    <a:pt x="4657" y="27941"/>
                  </a:lnTo>
                  <a:lnTo>
                    <a:pt x="5479" y="29310"/>
                  </a:lnTo>
                  <a:lnTo>
                    <a:pt x="6575" y="30132"/>
                  </a:lnTo>
                  <a:lnTo>
                    <a:pt x="7944" y="30954"/>
                  </a:lnTo>
                  <a:lnTo>
                    <a:pt x="9588" y="31228"/>
                  </a:lnTo>
                  <a:lnTo>
                    <a:pt x="11505" y="31502"/>
                  </a:lnTo>
                  <a:lnTo>
                    <a:pt x="13423" y="31228"/>
                  </a:lnTo>
                  <a:lnTo>
                    <a:pt x="15066" y="30954"/>
                  </a:lnTo>
                  <a:lnTo>
                    <a:pt x="16710" y="30406"/>
                  </a:lnTo>
                  <a:lnTo>
                    <a:pt x="18353" y="29584"/>
                  </a:lnTo>
                  <a:lnTo>
                    <a:pt x="15888" y="24928"/>
                  </a:lnTo>
                  <a:lnTo>
                    <a:pt x="14518" y="25475"/>
                  </a:lnTo>
                  <a:lnTo>
                    <a:pt x="13149" y="25749"/>
                  </a:lnTo>
                  <a:lnTo>
                    <a:pt x="12053" y="25475"/>
                  </a:lnTo>
                  <a:lnTo>
                    <a:pt x="11505" y="24928"/>
                  </a:lnTo>
                  <a:lnTo>
                    <a:pt x="10957" y="24106"/>
                  </a:lnTo>
                  <a:lnTo>
                    <a:pt x="10957" y="22462"/>
                  </a:lnTo>
                  <a:lnTo>
                    <a:pt x="10957" y="11231"/>
                  </a:lnTo>
                  <a:lnTo>
                    <a:pt x="15614" y="11231"/>
                  </a:lnTo>
                  <a:lnTo>
                    <a:pt x="16436" y="6027"/>
                  </a:lnTo>
                  <a:lnTo>
                    <a:pt x="10957" y="6027"/>
                  </a:lnTo>
                  <a:lnTo>
                    <a:pt x="1095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57">
              <a:extLst>
                <a:ext uri="{FF2B5EF4-FFF2-40B4-BE49-F238E27FC236}">
                  <a16:creationId xmlns:a16="http://schemas.microsoft.com/office/drawing/2014/main" id="{007920E6-3372-F221-8B48-42B5F0C63541}"/>
                </a:ext>
              </a:extLst>
            </p:cNvPr>
            <p:cNvSpPr/>
            <p:nvPr/>
          </p:nvSpPr>
          <p:spPr>
            <a:xfrm>
              <a:off x="5480900" y="4168875"/>
              <a:ext cx="609500" cy="616350"/>
            </a:xfrm>
            <a:custGeom>
              <a:avLst/>
              <a:gdLst/>
              <a:ahLst/>
              <a:cxnLst/>
              <a:rect l="0" t="0" r="0" b="0"/>
              <a:pathLst>
                <a:path w="24380" h="24654" extrusionOk="0">
                  <a:moveTo>
                    <a:pt x="1" y="1"/>
                  </a:moveTo>
                  <a:lnTo>
                    <a:pt x="7944" y="24654"/>
                  </a:lnTo>
                  <a:lnTo>
                    <a:pt x="16710" y="24654"/>
                  </a:lnTo>
                  <a:lnTo>
                    <a:pt x="24380" y="1"/>
                  </a:lnTo>
                  <a:lnTo>
                    <a:pt x="16984" y="1"/>
                  </a:lnTo>
                  <a:lnTo>
                    <a:pt x="12327" y="19175"/>
                  </a:lnTo>
                  <a:lnTo>
                    <a:pt x="7944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Shape 58">
              <a:extLst>
                <a:ext uri="{FF2B5EF4-FFF2-40B4-BE49-F238E27FC236}">
                  <a16:creationId xmlns:a16="http://schemas.microsoft.com/office/drawing/2014/main" id="{D1AEBBBE-B567-6630-3239-363439B805AB}"/>
                </a:ext>
              </a:extLst>
            </p:cNvPr>
            <p:cNvSpPr/>
            <p:nvPr/>
          </p:nvSpPr>
          <p:spPr>
            <a:xfrm>
              <a:off x="6138325" y="3847025"/>
              <a:ext cx="212300" cy="938200"/>
            </a:xfrm>
            <a:custGeom>
              <a:avLst/>
              <a:gdLst/>
              <a:ahLst/>
              <a:cxnLst/>
              <a:rect l="0" t="0" r="0" b="0"/>
              <a:pathLst>
                <a:path w="8492" h="37528" extrusionOk="0">
                  <a:moveTo>
                    <a:pt x="4383" y="1"/>
                  </a:moveTo>
                  <a:lnTo>
                    <a:pt x="2465" y="275"/>
                  </a:lnTo>
                  <a:lnTo>
                    <a:pt x="1918" y="822"/>
                  </a:lnTo>
                  <a:lnTo>
                    <a:pt x="1096" y="1096"/>
                  </a:lnTo>
                  <a:lnTo>
                    <a:pt x="548" y="1918"/>
                  </a:lnTo>
                  <a:lnTo>
                    <a:pt x="274" y="2466"/>
                  </a:lnTo>
                  <a:lnTo>
                    <a:pt x="0" y="4109"/>
                  </a:lnTo>
                  <a:lnTo>
                    <a:pt x="274" y="5753"/>
                  </a:lnTo>
                  <a:lnTo>
                    <a:pt x="548" y="6575"/>
                  </a:lnTo>
                  <a:lnTo>
                    <a:pt x="1096" y="7123"/>
                  </a:lnTo>
                  <a:lnTo>
                    <a:pt x="1918" y="7670"/>
                  </a:lnTo>
                  <a:lnTo>
                    <a:pt x="2465" y="7944"/>
                  </a:lnTo>
                  <a:lnTo>
                    <a:pt x="4383" y="8492"/>
                  </a:lnTo>
                  <a:lnTo>
                    <a:pt x="6026" y="7944"/>
                  </a:lnTo>
                  <a:lnTo>
                    <a:pt x="6848" y="7670"/>
                  </a:lnTo>
                  <a:lnTo>
                    <a:pt x="7396" y="7123"/>
                  </a:lnTo>
                  <a:lnTo>
                    <a:pt x="7944" y="6575"/>
                  </a:lnTo>
                  <a:lnTo>
                    <a:pt x="8218" y="5753"/>
                  </a:lnTo>
                  <a:lnTo>
                    <a:pt x="8492" y="4931"/>
                  </a:lnTo>
                  <a:lnTo>
                    <a:pt x="8492" y="4109"/>
                  </a:lnTo>
                  <a:lnTo>
                    <a:pt x="8492" y="3288"/>
                  </a:lnTo>
                  <a:lnTo>
                    <a:pt x="8218" y="2466"/>
                  </a:lnTo>
                  <a:lnTo>
                    <a:pt x="7944" y="1918"/>
                  </a:lnTo>
                  <a:lnTo>
                    <a:pt x="7396" y="1096"/>
                  </a:lnTo>
                  <a:lnTo>
                    <a:pt x="6848" y="822"/>
                  </a:lnTo>
                  <a:lnTo>
                    <a:pt x="6026" y="275"/>
                  </a:lnTo>
                  <a:lnTo>
                    <a:pt x="4383" y="1"/>
                  </a:lnTo>
                  <a:close/>
                  <a:moveTo>
                    <a:pt x="548" y="12875"/>
                  </a:moveTo>
                  <a:lnTo>
                    <a:pt x="548" y="37528"/>
                  </a:lnTo>
                  <a:lnTo>
                    <a:pt x="7944" y="37528"/>
                  </a:lnTo>
                  <a:lnTo>
                    <a:pt x="7944" y="128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Shape 59">
              <a:extLst>
                <a:ext uri="{FF2B5EF4-FFF2-40B4-BE49-F238E27FC236}">
                  <a16:creationId xmlns:a16="http://schemas.microsoft.com/office/drawing/2014/main" id="{F879E4B5-6E2B-E753-25EB-B7869152009D}"/>
                </a:ext>
              </a:extLst>
            </p:cNvPr>
            <p:cNvSpPr/>
            <p:nvPr/>
          </p:nvSpPr>
          <p:spPr>
            <a:xfrm>
              <a:off x="6480725" y="4155200"/>
              <a:ext cx="527300" cy="630025"/>
            </a:xfrm>
            <a:custGeom>
              <a:avLst/>
              <a:gdLst/>
              <a:ahLst/>
              <a:cxnLst/>
              <a:rect l="0" t="0" r="0" b="0"/>
              <a:pathLst>
                <a:path w="21092" h="25201" extrusionOk="0">
                  <a:moveTo>
                    <a:pt x="12327" y="0"/>
                  </a:moveTo>
                  <a:lnTo>
                    <a:pt x="10409" y="822"/>
                  </a:lnTo>
                  <a:lnTo>
                    <a:pt x="8492" y="1918"/>
                  </a:lnTo>
                  <a:lnTo>
                    <a:pt x="6848" y="3561"/>
                  </a:lnTo>
                  <a:lnTo>
                    <a:pt x="6300" y="548"/>
                  </a:lnTo>
                  <a:lnTo>
                    <a:pt x="0" y="548"/>
                  </a:lnTo>
                  <a:lnTo>
                    <a:pt x="0" y="25201"/>
                  </a:lnTo>
                  <a:lnTo>
                    <a:pt x="7396" y="25201"/>
                  </a:lnTo>
                  <a:lnTo>
                    <a:pt x="7396" y="8492"/>
                  </a:lnTo>
                  <a:lnTo>
                    <a:pt x="8218" y="7122"/>
                  </a:lnTo>
                  <a:lnTo>
                    <a:pt x="9313" y="6026"/>
                  </a:lnTo>
                  <a:lnTo>
                    <a:pt x="10409" y="5479"/>
                  </a:lnTo>
                  <a:lnTo>
                    <a:pt x="11505" y="5205"/>
                  </a:lnTo>
                  <a:lnTo>
                    <a:pt x="12600" y="5479"/>
                  </a:lnTo>
                  <a:lnTo>
                    <a:pt x="13422" y="6026"/>
                  </a:lnTo>
                  <a:lnTo>
                    <a:pt x="13696" y="6848"/>
                  </a:lnTo>
                  <a:lnTo>
                    <a:pt x="13970" y="8492"/>
                  </a:lnTo>
                  <a:lnTo>
                    <a:pt x="13970" y="25201"/>
                  </a:lnTo>
                  <a:lnTo>
                    <a:pt x="21092" y="25201"/>
                  </a:lnTo>
                  <a:lnTo>
                    <a:pt x="21092" y="7396"/>
                  </a:lnTo>
                  <a:lnTo>
                    <a:pt x="21092" y="5479"/>
                  </a:lnTo>
                  <a:lnTo>
                    <a:pt x="20818" y="4109"/>
                  </a:lnTo>
                  <a:lnTo>
                    <a:pt x="20270" y="3013"/>
                  </a:lnTo>
                  <a:lnTo>
                    <a:pt x="19448" y="1918"/>
                  </a:lnTo>
                  <a:lnTo>
                    <a:pt x="18353" y="1096"/>
                  </a:lnTo>
                  <a:lnTo>
                    <a:pt x="17257" y="274"/>
                  </a:lnTo>
                  <a:lnTo>
                    <a:pt x="15888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Shape 60">
              <a:extLst>
                <a:ext uri="{FF2B5EF4-FFF2-40B4-BE49-F238E27FC236}">
                  <a16:creationId xmlns:a16="http://schemas.microsoft.com/office/drawing/2014/main" id="{AD457251-B55C-D24A-E86A-D64483D40619}"/>
                </a:ext>
              </a:extLst>
            </p:cNvPr>
            <p:cNvSpPr/>
            <p:nvPr/>
          </p:nvSpPr>
          <p:spPr>
            <a:xfrm>
              <a:off x="2228100" y="5052275"/>
              <a:ext cx="383500" cy="424600"/>
            </a:xfrm>
            <a:custGeom>
              <a:avLst/>
              <a:gdLst/>
              <a:ahLst/>
              <a:cxnLst/>
              <a:rect l="0" t="0" r="0" b="0"/>
              <a:pathLst>
                <a:path w="15340" h="16984" extrusionOk="0">
                  <a:moveTo>
                    <a:pt x="6300" y="2192"/>
                  </a:moveTo>
                  <a:lnTo>
                    <a:pt x="7122" y="2740"/>
                  </a:lnTo>
                  <a:lnTo>
                    <a:pt x="7396" y="3288"/>
                  </a:lnTo>
                  <a:lnTo>
                    <a:pt x="7396" y="3836"/>
                  </a:lnTo>
                  <a:lnTo>
                    <a:pt x="7396" y="4658"/>
                  </a:lnTo>
                  <a:lnTo>
                    <a:pt x="7122" y="5205"/>
                  </a:lnTo>
                  <a:lnTo>
                    <a:pt x="5479" y="6575"/>
                  </a:lnTo>
                  <a:lnTo>
                    <a:pt x="4383" y="5205"/>
                  </a:lnTo>
                  <a:lnTo>
                    <a:pt x="4109" y="4658"/>
                  </a:lnTo>
                  <a:lnTo>
                    <a:pt x="3835" y="3836"/>
                  </a:lnTo>
                  <a:lnTo>
                    <a:pt x="4109" y="3288"/>
                  </a:lnTo>
                  <a:lnTo>
                    <a:pt x="4383" y="2740"/>
                  </a:lnTo>
                  <a:lnTo>
                    <a:pt x="4931" y="2192"/>
                  </a:lnTo>
                  <a:close/>
                  <a:moveTo>
                    <a:pt x="4931" y="9588"/>
                  </a:moveTo>
                  <a:lnTo>
                    <a:pt x="9314" y="13697"/>
                  </a:lnTo>
                  <a:lnTo>
                    <a:pt x="7670" y="14519"/>
                  </a:lnTo>
                  <a:lnTo>
                    <a:pt x="6848" y="14793"/>
                  </a:lnTo>
                  <a:lnTo>
                    <a:pt x="4931" y="14793"/>
                  </a:lnTo>
                  <a:lnTo>
                    <a:pt x="4109" y="14245"/>
                  </a:lnTo>
                  <a:lnTo>
                    <a:pt x="3287" y="13423"/>
                  </a:lnTo>
                  <a:lnTo>
                    <a:pt x="3287" y="12327"/>
                  </a:lnTo>
                  <a:lnTo>
                    <a:pt x="3287" y="11506"/>
                  </a:lnTo>
                  <a:lnTo>
                    <a:pt x="3561" y="10958"/>
                  </a:lnTo>
                  <a:lnTo>
                    <a:pt x="4109" y="10136"/>
                  </a:lnTo>
                  <a:lnTo>
                    <a:pt x="4931" y="9588"/>
                  </a:lnTo>
                  <a:close/>
                  <a:moveTo>
                    <a:pt x="5753" y="1"/>
                  </a:moveTo>
                  <a:lnTo>
                    <a:pt x="4383" y="275"/>
                  </a:lnTo>
                  <a:lnTo>
                    <a:pt x="3013" y="549"/>
                  </a:lnTo>
                  <a:lnTo>
                    <a:pt x="2192" y="1097"/>
                  </a:lnTo>
                  <a:lnTo>
                    <a:pt x="1644" y="1918"/>
                  </a:lnTo>
                  <a:lnTo>
                    <a:pt x="1096" y="3014"/>
                  </a:lnTo>
                  <a:lnTo>
                    <a:pt x="1096" y="3836"/>
                  </a:lnTo>
                  <a:lnTo>
                    <a:pt x="1096" y="4931"/>
                  </a:lnTo>
                  <a:lnTo>
                    <a:pt x="1644" y="5753"/>
                  </a:lnTo>
                  <a:lnTo>
                    <a:pt x="3287" y="7945"/>
                  </a:lnTo>
                  <a:lnTo>
                    <a:pt x="1918" y="9040"/>
                  </a:lnTo>
                  <a:lnTo>
                    <a:pt x="822" y="10136"/>
                  </a:lnTo>
                  <a:lnTo>
                    <a:pt x="274" y="11232"/>
                  </a:lnTo>
                  <a:lnTo>
                    <a:pt x="0" y="12601"/>
                  </a:lnTo>
                  <a:lnTo>
                    <a:pt x="274" y="13971"/>
                  </a:lnTo>
                  <a:lnTo>
                    <a:pt x="822" y="15067"/>
                  </a:lnTo>
                  <a:lnTo>
                    <a:pt x="1644" y="15888"/>
                  </a:lnTo>
                  <a:lnTo>
                    <a:pt x="2740" y="16436"/>
                  </a:lnTo>
                  <a:lnTo>
                    <a:pt x="4109" y="16984"/>
                  </a:lnTo>
                  <a:lnTo>
                    <a:pt x="7122" y="16984"/>
                  </a:lnTo>
                  <a:lnTo>
                    <a:pt x="8492" y="16710"/>
                  </a:lnTo>
                  <a:lnTo>
                    <a:pt x="9588" y="15888"/>
                  </a:lnTo>
                  <a:lnTo>
                    <a:pt x="10957" y="15067"/>
                  </a:lnTo>
                  <a:lnTo>
                    <a:pt x="12875" y="16984"/>
                  </a:lnTo>
                  <a:lnTo>
                    <a:pt x="15340" y="15614"/>
                  </a:lnTo>
                  <a:lnTo>
                    <a:pt x="12601" y="13149"/>
                  </a:lnTo>
                  <a:lnTo>
                    <a:pt x="13696" y="11232"/>
                  </a:lnTo>
                  <a:lnTo>
                    <a:pt x="14792" y="8766"/>
                  </a:lnTo>
                  <a:lnTo>
                    <a:pt x="12053" y="7945"/>
                  </a:lnTo>
                  <a:lnTo>
                    <a:pt x="11505" y="9862"/>
                  </a:lnTo>
                  <a:lnTo>
                    <a:pt x="10957" y="11506"/>
                  </a:lnTo>
                  <a:lnTo>
                    <a:pt x="7122" y="8219"/>
                  </a:lnTo>
                  <a:lnTo>
                    <a:pt x="8492" y="7123"/>
                  </a:lnTo>
                  <a:lnTo>
                    <a:pt x="9588" y="6301"/>
                  </a:lnTo>
                  <a:lnTo>
                    <a:pt x="10135" y="4931"/>
                  </a:lnTo>
                  <a:lnTo>
                    <a:pt x="10409" y="3836"/>
                  </a:lnTo>
                  <a:lnTo>
                    <a:pt x="10135" y="2740"/>
                  </a:lnTo>
                  <a:lnTo>
                    <a:pt x="9861" y="1918"/>
                  </a:lnTo>
                  <a:lnTo>
                    <a:pt x="9040" y="1097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Shape 61">
              <a:extLst>
                <a:ext uri="{FF2B5EF4-FFF2-40B4-BE49-F238E27FC236}">
                  <a16:creationId xmlns:a16="http://schemas.microsoft.com/office/drawing/2014/main" id="{E01DC152-FA2B-0D34-6F1C-3E7FFFA86C90}"/>
                </a:ext>
              </a:extLst>
            </p:cNvPr>
            <p:cNvSpPr/>
            <p:nvPr/>
          </p:nvSpPr>
          <p:spPr>
            <a:xfrm>
              <a:off x="2775925" y="5065975"/>
              <a:ext cx="349275" cy="404075"/>
            </a:xfrm>
            <a:custGeom>
              <a:avLst/>
              <a:gdLst/>
              <a:ahLst/>
              <a:cxnLst/>
              <a:rect l="0" t="0" r="0" b="0"/>
              <a:pathLst>
                <a:path w="13971" h="16163" extrusionOk="0">
                  <a:moveTo>
                    <a:pt x="6849" y="2192"/>
                  </a:moveTo>
                  <a:lnTo>
                    <a:pt x="9040" y="10136"/>
                  </a:lnTo>
                  <a:lnTo>
                    <a:pt x="4658" y="10136"/>
                  </a:lnTo>
                  <a:lnTo>
                    <a:pt x="6849" y="2192"/>
                  </a:lnTo>
                  <a:close/>
                  <a:moveTo>
                    <a:pt x="4932" y="1"/>
                  </a:moveTo>
                  <a:lnTo>
                    <a:pt x="1" y="16162"/>
                  </a:lnTo>
                  <a:lnTo>
                    <a:pt x="3014" y="16162"/>
                  </a:lnTo>
                  <a:lnTo>
                    <a:pt x="4110" y="12327"/>
                  </a:lnTo>
                  <a:lnTo>
                    <a:pt x="9588" y="12327"/>
                  </a:lnTo>
                  <a:lnTo>
                    <a:pt x="10684" y="16162"/>
                  </a:lnTo>
                  <a:lnTo>
                    <a:pt x="13971" y="16162"/>
                  </a:lnTo>
                  <a:lnTo>
                    <a:pt x="8766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Shape 62">
              <a:extLst>
                <a:ext uri="{FF2B5EF4-FFF2-40B4-BE49-F238E27FC236}">
                  <a16:creationId xmlns:a16="http://schemas.microsoft.com/office/drawing/2014/main" id="{17A44AFB-ADE3-1EB5-93CA-692FA6DDD8D5}"/>
                </a:ext>
              </a:extLst>
            </p:cNvPr>
            <p:cNvSpPr/>
            <p:nvPr/>
          </p:nvSpPr>
          <p:spPr>
            <a:xfrm>
              <a:off x="31320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3836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7" y="1918"/>
                  </a:lnTo>
                  <a:lnTo>
                    <a:pt x="549" y="2740"/>
                  </a:lnTo>
                  <a:lnTo>
                    <a:pt x="549" y="3836"/>
                  </a:lnTo>
                  <a:lnTo>
                    <a:pt x="823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10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3" y="12327"/>
                  </a:lnTo>
                  <a:lnTo>
                    <a:pt x="2192" y="12875"/>
                  </a:lnTo>
                  <a:lnTo>
                    <a:pt x="3288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040" y="6849"/>
                  </a:lnTo>
                  <a:lnTo>
                    <a:pt x="7945" y="6027"/>
                  </a:lnTo>
                  <a:lnTo>
                    <a:pt x="6027" y="5479"/>
                  </a:lnTo>
                  <a:lnTo>
                    <a:pt x="4384" y="4931"/>
                  </a:lnTo>
                  <a:lnTo>
                    <a:pt x="3836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10" y="2740"/>
                  </a:lnTo>
                  <a:lnTo>
                    <a:pt x="4658" y="2466"/>
                  </a:lnTo>
                  <a:lnTo>
                    <a:pt x="5479" y="2192"/>
                  </a:lnTo>
                  <a:lnTo>
                    <a:pt x="6849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1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63">
              <a:extLst>
                <a:ext uri="{FF2B5EF4-FFF2-40B4-BE49-F238E27FC236}">
                  <a16:creationId xmlns:a16="http://schemas.microsoft.com/office/drawing/2014/main" id="{5707E749-1383-80F3-FCEA-927F5C2DA989}"/>
                </a:ext>
              </a:extLst>
            </p:cNvPr>
            <p:cNvSpPr/>
            <p:nvPr/>
          </p:nvSpPr>
          <p:spPr>
            <a:xfrm>
              <a:off x="3426500" y="5148150"/>
              <a:ext cx="294500" cy="328725"/>
            </a:xfrm>
            <a:custGeom>
              <a:avLst/>
              <a:gdLst/>
              <a:ahLst/>
              <a:cxnLst/>
              <a:rect l="0" t="0" r="0" b="0"/>
              <a:pathLst>
                <a:path w="11780" h="13149" extrusionOk="0">
                  <a:moveTo>
                    <a:pt x="6027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492" y="4657"/>
                  </a:lnTo>
                  <a:lnTo>
                    <a:pt x="8492" y="6575"/>
                  </a:lnTo>
                  <a:lnTo>
                    <a:pt x="8492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6027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287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6027" y="2466"/>
                  </a:lnTo>
                  <a:close/>
                  <a:moveTo>
                    <a:pt x="6027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548" y="9314"/>
                  </a:lnTo>
                  <a:lnTo>
                    <a:pt x="822" y="10684"/>
                  </a:lnTo>
                  <a:lnTo>
                    <a:pt x="1644" y="11505"/>
                  </a:lnTo>
                  <a:lnTo>
                    <a:pt x="2466" y="12327"/>
                  </a:lnTo>
                  <a:lnTo>
                    <a:pt x="3561" y="12875"/>
                  </a:lnTo>
                  <a:lnTo>
                    <a:pt x="4657" y="13149"/>
                  </a:lnTo>
                  <a:lnTo>
                    <a:pt x="7670" y="13149"/>
                  </a:lnTo>
                  <a:lnTo>
                    <a:pt x="9040" y="12327"/>
                  </a:lnTo>
                  <a:lnTo>
                    <a:pt x="10136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779" y="5205"/>
                  </a:lnTo>
                  <a:lnTo>
                    <a:pt x="11505" y="3836"/>
                  </a:lnTo>
                  <a:lnTo>
                    <a:pt x="10957" y="2740"/>
                  </a:lnTo>
                  <a:lnTo>
                    <a:pt x="10136" y="1918"/>
                  </a:lnTo>
                  <a:lnTo>
                    <a:pt x="9314" y="1096"/>
                  </a:lnTo>
                  <a:lnTo>
                    <a:pt x="8492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64">
              <a:extLst>
                <a:ext uri="{FF2B5EF4-FFF2-40B4-BE49-F238E27FC236}">
                  <a16:creationId xmlns:a16="http://schemas.microsoft.com/office/drawing/2014/main" id="{520082FF-33F0-8C9C-7B92-54B51FAFD5EE}"/>
                </a:ext>
              </a:extLst>
            </p:cNvPr>
            <p:cNvSpPr/>
            <p:nvPr/>
          </p:nvSpPr>
          <p:spPr>
            <a:xfrm>
              <a:off x="3768900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6027" y="1"/>
                  </a:moveTo>
                  <a:lnTo>
                    <a:pt x="4383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822" y="3288"/>
                  </a:lnTo>
                  <a:lnTo>
                    <a:pt x="274" y="4931"/>
                  </a:lnTo>
                  <a:lnTo>
                    <a:pt x="0" y="6849"/>
                  </a:lnTo>
                  <a:lnTo>
                    <a:pt x="274" y="8766"/>
                  </a:lnTo>
                  <a:lnTo>
                    <a:pt x="822" y="10136"/>
                  </a:lnTo>
                  <a:lnTo>
                    <a:pt x="1644" y="11505"/>
                  </a:lnTo>
                  <a:lnTo>
                    <a:pt x="2740" y="12601"/>
                  </a:lnTo>
                  <a:lnTo>
                    <a:pt x="4383" y="13149"/>
                  </a:lnTo>
                  <a:lnTo>
                    <a:pt x="7122" y="13149"/>
                  </a:lnTo>
                  <a:lnTo>
                    <a:pt x="8218" y="12875"/>
                  </a:lnTo>
                  <a:lnTo>
                    <a:pt x="9040" y="12601"/>
                  </a:lnTo>
                  <a:lnTo>
                    <a:pt x="10136" y="11779"/>
                  </a:lnTo>
                  <a:lnTo>
                    <a:pt x="8766" y="9862"/>
                  </a:lnTo>
                  <a:lnTo>
                    <a:pt x="7396" y="10684"/>
                  </a:lnTo>
                  <a:lnTo>
                    <a:pt x="4931" y="10684"/>
                  </a:lnTo>
                  <a:lnTo>
                    <a:pt x="4109" y="9862"/>
                  </a:lnTo>
                  <a:lnTo>
                    <a:pt x="3561" y="8492"/>
                  </a:lnTo>
                  <a:lnTo>
                    <a:pt x="3288" y="6849"/>
                  </a:lnTo>
                  <a:lnTo>
                    <a:pt x="3561" y="4931"/>
                  </a:lnTo>
                  <a:lnTo>
                    <a:pt x="4109" y="3562"/>
                  </a:lnTo>
                  <a:lnTo>
                    <a:pt x="4931" y="2740"/>
                  </a:lnTo>
                  <a:lnTo>
                    <a:pt x="6027" y="2466"/>
                  </a:lnTo>
                  <a:lnTo>
                    <a:pt x="7396" y="2740"/>
                  </a:lnTo>
                  <a:lnTo>
                    <a:pt x="8766" y="3288"/>
                  </a:lnTo>
                  <a:lnTo>
                    <a:pt x="10136" y="1644"/>
                  </a:lnTo>
                  <a:lnTo>
                    <a:pt x="9040" y="823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6027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Shape 65">
              <a:extLst>
                <a:ext uri="{FF2B5EF4-FFF2-40B4-BE49-F238E27FC236}">
                  <a16:creationId xmlns:a16="http://schemas.microsoft.com/office/drawing/2014/main" id="{98895DA3-63DE-041E-5885-34C6112CE021}"/>
                </a:ext>
              </a:extLst>
            </p:cNvPr>
            <p:cNvSpPr/>
            <p:nvPr/>
          </p:nvSpPr>
          <p:spPr>
            <a:xfrm>
              <a:off x="4063375" y="4997500"/>
              <a:ext cx="95875" cy="472550"/>
            </a:xfrm>
            <a:custGeom>
              <a:avLst/>
              <a:gdLst/>
              <a:ahLst/>
              <a:cxnLst/>
              <a:rect l="0" t="0" r="0" b="0"/>
              <a:pathLst>
                <a:path w="3835" h="18902" extrusionOk="0">
                  <a:moveTo>
                    <a:pt x="1918" y="0"/>
                  </a:moveTo>
                  <a:lnTo>
                    <a:pt x="1096" y="274"/>
                  </a:lnTo>
                  <a:lnTo>
                    <a:pt x="548" y="548"/>
                  </a:lnTo>
                  <a:lnTo>
                    <a:pt x="274" y="1370"/>
                  </a:lnTo>
                  <a:lnTo>
                    <a:pt x="0" y="1918"/>
                  </a:lnTo>
                  <a:lnTo>
                    <a:pt x="274" y="2740"/>
                  </a:lnTo>
                  <a:lnTo>
                    <a:pt x="548" y="3288"/>
                  </a:lnTo>
                  <a:lnTo>
                    <a:pt x="1096" y="3561"/>
                  </a:lnTo>
                  <a:lnTo>
                    <a:pt x="1918" y="3835"/>
                  </a:lnTo>
                  <a:lnTo>
                    <a:pt x="2739" y="3561"/>
                  </a:lnTo>
                  <a:lnTo>
                    <a:pt x="3287" y="3288"/>
                  </a:lnTo>
                  <a:lnTo>
                    <a:pt x="3835" y="2740"/>
                  </a:lnTo>
                  <a:lnTo>
                    <a:pt x="3835" y="1918"/>
                  </a:lnTo>
                  <a:lnTo>
                    <a:pt x="3835" y="1370"/>
                  </a:lnTo>
                  <a:lnTo>
                    <a:pt x="3287" y="548"/>
                  </a:lnTo>
                  <a:lnTo>
                    <a:pt x="2739" y="274"/>
                  </a:lnTo>
                  <a:lnTo>
                    <a:pt x="1918" y="0"/>
                  </a:lnTo>
                  <a:close/>
                  <a:moveTo>
                    <a:pt x="548" y="6575"/>
                  </a:moveTo>
                  <a:lnTo>
                    <a:pt x="548" y="18901"/>
                  </a:lnTo>
                  <a:lnTo>
                    <a:pt x="3561" y="18901"/>
                  </a:lnTo>
                  <a:lnTo>
                    <a:pt x="3561" y="6575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Shape 66">
              <a:extLst>
                <a:ext uri="{FF2B5EF4-FFF2-40B4-BE49-F238E27FC236}">
                  <a16:creationId xmlns:a16="http://schemas.microsoft.com/office/drawing/2014/main" id="{3CF3403A-5975-6970-1EF9-C384F45FE5B5}"/>
                </a:ext>
              </a:extLst>
            </p:cNvPr>
            <p:cNvSpPr/>
            <p:nvPr/>
          </p:nvSpPr>
          <p:spPr>
            <a:xfrm>
              <a:off x="4214025" y="5148150"/>
              <a:ext cx="280800" cy="328725"/>
            </a:xfrm>
            <a:custGeom>
              <a:avLst/>
              <a:gdLst/>
              <a:ahLst/>
              <a:cxnLst/>
              <a:rect l="0" t="0" r="0" b="0"/>
              <a:pathLst>
                <a:path w="11232" h="13149" extrusionOk="0">
                  <a:moveTo>
                    <a:pt x="7396" y="7123"/>
                  </a:moveTo>
                  <a:lnTo>
                    <a:pt x="7396" y="9588"/>
                  </a:lnTo>
                  <a:lnTo>
                    <a:pt x="6848" y="10136"/>
                  </a:lnTo>
                  <a:lnTo>
                    <a:pt x="6301" y="10684"/>
                  </a:lnTo>
                  <a:lnTo>
                    <a:pt x="5753" y="10958"/>
                  </a:lnTo>
                  <a:lnTo>
                    <a:pt x="4109" y="10958"/>
                  </a:lnTo>
                  <a:lnTo>
                    <a:pt x="3561" y="10684"/>
                  </a:lnTo>
                  <a:lnTo>
                    <a:pt x="3287" y="9862"/>
                  </a:lnTo>
                  <a:lnTo>
                    <a:pt x="3287" y="9314"/>
                  </a:lnTo>
                  <a:lnTo>
                    <a:pt x="3287" y="8218"/>
                  </a:lnTo>
                  <a:lnTo>
                    <a:pt x="3835" y="7671"/>
                  </a:lnTo>
                  <a:lnTo>
                    <a:pt x="4931" y="7123"/>
                  </a:lnTo>
                  <a:close/>
                  <a:moveTo>
                    <a:pt x="5479" y="1"/>
                  </a:moveTo>
                  <a:lnTo>
                    <a:pt x="3287" y="275"/>
                  </a:lnTo>
                  <a:lnTo>
                    <a:pt x="1096" y="1096"/>
                  </a:lnTo>
                  <a:lnTo>
                    <a:pt x="1644" y="3014"/>
                  </a:lnTo>
                  <a:lnTo>
                    <a:pt x="3561" y="2466"/>
                  </a:lnTo>
                  <a:lnTo>
                    <a:pt x="6027" y="2466"/>
                  </a:lnTo>
                  <a:lnTo>
                    <a:pt x="6848" y="2740"/>
                  </a:lnTo>
                  <a:lnTo>
                    <a:pt x="7122" y="3562"/>
                  </a:lnTo>
                  <a:lnTo>
                    <a:pt x="7396" y="4657"/>
                  </a:lnTo>
                  <a:lnTo>
                    <a:pt x="7396" y="5205"/>
                  </a:lnTo>
                  <a:lnTo>
                    <a:pt x="5753" y="5205"/>
                  </a:lnTo>
                  <a:lnTo>
                    <a:pt x="3287" y="5479"/>
                  </a:lnTo>
                  <a:lnTo>
                    <a:pt x="2466" y="5753"/>
                  </a:lnTo>
                  <a:lnTo>
                    <a:pt x="1644" y="6301"/>
                  </a:lnTo>
                  <a:lnTo>
                    <a:pt x="822" y="6849"/>
                  </a:lnTo>
                  <a:lnTo>
                    <a:pt x="548" y="7671"/>
                  </a:lnTo>
                  <a:lnTo>
                    <a:pt x="274" y="8492"/>
                  </a:lnTo>
                  <a:lnTo>
                    <a:pt x="0" y="9314"/>
                  </a:lnTo>
                  <a:lnTo>
                    <a:pt x="274" y="10958"/>
                  </a:lnTo>
                  <a:lnTo>
                    <a:pt x="1096" y="12327"/>
                  </a:lnTo>
                  <a:lnTo>
                    <a:pt x="1644" y="12601"/>
                  </a:lnTo>
                  <a:lnTo>
                    <a:pt x="2466" y="12875"/>
                  </a:lnTo>
                  <a:lnTo>
                    <a:pt x="4109" y="13149"/>
                  </a:lnTo>
                  <a:lnTo>
                    <a:pt x="5205" y="13149"/>
                  </a:lnTo>
                  <a:lnTo>
                    <a:pt x="6301" y="12875"/>
                  </a:lnTo>
                  <a:lnTo>
                    <a:pt x="7122" y="12327"/>
                  </a:lnTo>
                  <a:lnTo>
                    <a:pt x="7944" y="11505"/>
                  </a:lnTo>
                  <a:lnTo>
                    <a:pt x="8218" y="12053"/>
                  </a:lnTo>
                  <a:lnTo>
                    <a:pt x="8766" y="12601"/>
                  </a:lnTo>
                  <a:lnTo>
                    <a:pt x="9588" y="13149"/>
                  </a:lnTo>
                  <a:lnTo>
                    <a:pt x="10683" y="13149"/>
                  </a:lnTo>
                  <a:lnTo>
                    <a:pt x="11231" y="11232"/>
                  </a:lnTo>
                  <a:lnTo>
                    <a:pt x="10409" y="10684"/>
                  </a:lnTo>
                  <a:lnTo>
                    <a:pt x="10409" y="9588"/>
                  </a:lnTo>
                  <a:lnTo>
                    <a:pt x="10409" y="4384"/>
                  </a:lnTo>
                  <a:lnTo>
                    <a:pt x="10135" y="3288"/>
                  </a:lnTo>
                  <a:lnTo>
                    <a:pt x="10135" y="2466"/>
                  </a:lnTo>
                  <a:lnTo>
                    <a:pt x="9588" y="1644"/>
                  </a:lnTo>
                  <a:lnTo>
                    <a:pt x="9040" y="1096"/>
                  </a:lnTo>
                  <a:lnTo>
                    <a:pt x="8492" y="549"/>
                  </a:lnTo>
                  <a:lnTo>
                    <a:pt x="7670" y="275"/>
                  </a:lnTo>
                  <a:lnTo>
                    <a:pt x="5479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Shape 67">
              <a:extLst>
                <a:ext uri="{FF2B5EF4-FFF2-40B4-BE49-F238E27FC236}">
                  <a16:creationId xmlns:a16="http://schemas.microsoft.com/office/drawing/2014/main" id="{B632BE25-5E2E-259C-7C3B-4105E6680274}"/>
                </a:ext>
              </a:extLst>
            </p:cNvPr>
            <p:cNvSpPr/>
            <p:nvPr/>
          </p:nvSpPr>
          <p:spPr>
            <a:xfrm>
              <a:off x="4549575" y="5024900"/>
              <a:ext cx="273950" cy="451975"/>
            </a:xfrm>
            <a:custGeom>
              <a:avLst/>
              <a:gdLst/>
              <a:ahLst/>
              <a:cxnLst/>
              <a:rect l="0" t="0" r="0" b="0"/>
              <a:pathLst>
                <a:path w="10958" h="18079" extrusionOk="0">
                  <a:moveTo>
                    <a:pt x="6301" y="7396"/>
                  </a:moveTo>
                  <a:lnTo>
                    <a:pt x="6848" y="7670"/>
                  </a:lnTo>
                  <a:lnTo>
                    <a:pt x="7944" y="8492"/>
                  </a:lnTo>
                  <a:lnTo>
                    <a:pt x="7944" y="14244"/>
                  </a:lnTo>
                  <a:lnTo>
                    <a:pt x="7396" y="15066"/>
                  </a:lnTo>
                  <a:lnTo>
                    <a:pt x="6848" y="15614"/>
                  </a:lnTo>
                  <a:lnTo>
                    <a:pt x="6301" y="15888"/>
                  </a:lnTo>
                  <a:lnTo>
                    <a:pt x="5479" y="15888"/>
                  </a:lnTo>
                  <a:lnTo>
                    <a:pt x="4383" y="15614"/>
                  </a:lnTo>
                  <a:lnTo>
                    <a:pt x="3561" y="14792"/>
                  </a:lnTo>
                  <a:lnTo>
                    <a:pt x="3288" y="13696"/>
                  </a:lnTo>
                  <a:lnTo>
                    <a:pt x="3014" y="11505"/>
                  </a:lnTo>
                  <a:lnTo>
                    <a:pt x="3288" y="9587"/>
                  </a:lnTo>
                  <a:lnTo>
                    <a:pt x="3835" y="8218"/>
                  </a:lnTo>
                  <a:lnTo>
                    <a:pt x="4657" y="7670"/>
                  </a:lnTo>
                  <a:lnTo>
                    <a:pt x="5753" y="7396"/>
                  </a:lnTo>
                  <a:close/>
                  <a:moveTo>
                    <a:pt x="7944" y="0"/>
                  </a:moveTo>
                  <a:lnTo>
                    <a:pt x="7944" y="6300"/>
                  </a:lnTo>
                  <a:lnTo>
                    <a:pt x="7396" y="5753"/>
                  </a:lnTo>
                  <a:lnTo>
                    <a:pt x="6575" y="5205"/>
                  </a:lnTo>
                  <a:lnTo>
                    <a:pt x="5753" y="5205"/>
                  </a:lnTo>
                  <a:lnTo>
                    <a:pt x="4931" y="4931"/>
                  </a:lnTo>
                  <a:lnTo>
                    <a:pt x="3561" y="5205"/>
                  </a:lnTo>
                  <a:lnTo>
                    <a:pt x="2192" y="5753"/>
                  </a:lnTo>
                  <a:lnTo>
                    <a:pt x="1096" y="6848"/>
                  </a:lnTo>
                  <a:lnTo>
                    <a:pt x="548" y="8218"/>
                  </a:lnTo>
                  <a:lnTo>
                    <a:pt x="0" y="9861"/>
                  </a:lnTo>
                  <a:lnTo>
                    <a:pt x="0" y="11505"/>
                  </a:lnTo>
                  <a:lnTo>
                    <a:pt x="0" y="13148"/>
                  </a:lnTo>
                  <a:lnTo>
                    <a:pt x="274" y="14244"/>
                  </a:lnTo>
                  <a:lnTo>
                    <a:pt x="548" y="15340"/>
                  </a:lnTo>
                  <a:lnTo>
                    <a:pt x="1096" y="16435"/>
                  </a:lnTo>
                  <a:lnTo>
                    <a:pt x="1644" y="17257"/>
                  </a:lnTo>
                  <a:lnTo>
                    <a:pt x="2466" y="17805"/>
                  </a:lnTo>
                  <a:lnTo>
                    <a:pt x="3561" y="18079"/>
                  </a:lnTo>
                  <a:lnTo>
                    <a:pt x="5753" y="18079"/>
                  </a:lnTo>
                  <a:lnTo>
                    <a:pt x="6575" y="17805"/>
                  </a:lnTo>
                  <a:lnTo>
                    <a:pt x="7396" y="16983"/>
                  </a:lnTo>
                  <a:lnTo>
                    <a:pt x="8218" y="16162"/>
                  </a:lnTo>
                  <a:lnTo>
                    <a:pt x="8492" y="17805"/>
                  </a:lnTo>
                  <a:lnTo>
                    <a:pt x="10957" y="17805"/>
                  </a:lnTo>
                  <a:lnTo>
                    <a:pt x="10957" y="274"/>
                  </a:lnTo>
                  <a:lnTo>
                    <a:pt x="7944" y="0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Shape 68">
              <a:extLst>
                <a:ext uri="{FF2B5EF4-FFF2-40B4-BE49-F238E27FC236}">
                  <a16:creationId xmlns:a16="http://schemas.microsoft.com/office/drawing/2014/main" id="{DCEABA6F-2E9D-E936-07EB-42127437C44D}"/>
                </a:ext>
              </a:extLst>
            </p:cNvPr>
            <p:cNvSpPr/>
            <p:nvPr/>
          </p:nvSpPr>
          <p:spPr>
            <a:xfrm>
              <a:off x="4898825" y="5148150"/>
              <a:ext cx="294475" cy="328725"/>
            </a:xfrm>
            <a:custGeom>
              <a:avLst/>
              <a:gdLst/>
              <a:ahLst/>
              <a:cxnLst/>
              <a:rect l="0" t="0" r="0" b="0"/>
              <a:pathLst>
                <a:path w="11779" h="13149" extrusionOk="0">
                  <a:moveTo>
                    <a:pt x="5753" y="2466"/>
                  </a:moveTo>
                  <a:lnTo>
                    <a:pt x="7122" y="2740"/>
                  </a:lnTo>
                  <a:lnTo>
                    <a:pt x="7944" y="3288"/>
                  </a:lnTo>
                  <a:lnTo>
                    <a:pt x="8218" y="4657"/>
                  </a:lnTo>
                  <a:lnTo>
                    <a:pt x="8492" y="6575"/>
                  </a:lnTo>
                  <a:lnTo>
                    <a:pt x="8218" y="8492"/>
                  </a:lnTo>
                  <a:lnTo>
                    <a:pt x="7944" y="9862"/>
                  </a:lnTo>
                  <a:lnTo>
                    <a:pt x="7122" y="10684"/>
                  </a:lnTo>
                  <a:lnTo>
                    <a:pt x="5753" y="10958"/>
                  </a:lnTo>
                  <a:lnTo>
                    <a:pt x="4657" y="10684"/>
                  </a:lnTo>
                  <a:lnTo>
                    <a:pt x="3835" y="9862"/>
                  </a:lnTo>
                  <a:lnTo>
                    <a:pt x="3287" y="8492"/>
                  </a:lnTo>
                  <a:lnTo>
                    <a:pt x="3014" y="6575"/>
                  </a:lnTo>
                  <a:lnTo>
                    <a:pt x="3287" y="4657"/>
                  </a:lnTo>
                  <a:lnTo>
                    <a:pt x="3835" y="3562"/>
                  </a:lnTo>
                  <a:lnTo>
                    <a:pt x="4657" y="2740"/>
                  </a:lnTo>
                  <a:lnTo>
                    <a:pt x="5753" y="2466"/>
                  </a:lnTo>
                  <a:close/>
                  <a:moveTo>
                    <a:pt x="5753" y="1"/>
                  </a:moveTo>
                  <a:lnTo>
                    <a:pt x="4109" y="275"/>
                  </a:lnTo>
                  <a:lnTo>
                    <a:pt x="2740" y="823"/>
                  </a:lnTo>
                  <a:lnTo>
                    <a:pt x="1644" y="1918"/>
                  </a:lnTo>
                  <a:lnTo>
                    <a:pt x="548" y="3288"/>
                  </a:lnTo>
                  <a:lnTo>
                    <a:pt x="0" y="4931"/>
                  </a:lnTo>
                  <a:lnTo>
                    <a:pt x="0" y="6575"/>
                  </a:lnTo>
                  <a:lnTo>
                    <a:pt x="0" y="8218"/>
                  </a:lnTo>
                  <a:lnTo>
                    <a:pt x="274" y="9314"/>
                  </a:lnTo>
                  <a:lnTo>
                    <a:pt x="822" y="10684"/>
                  </a:lnTo>
                  <a:lnTo>
                    <a:pt x="1370" y="11505"/>
                  </a:lnTo>
                  <a:lnTo>
                    <a:pt x="2466" y="12327"/>
                  </a:lnTo>
                  <a:lnTo>
                    <a:pt x="3287" y="12875"/>
                  </a:lnTo>
                  <a:lnTo>
                    <a:pt x="4383" y="13149"/>
                  </a:lnTo>
                  <a:lnTo>
                    <a:pt x="7396" y="13149"/>
                  </a:lnTo>
                  <a:lnTo>
                    <a:pt x="9040" y="12327"/>
                  </a:lnTo>
                  <a:lnTo>
                    <a:pt x="10135" y="11505"/>
                  </a:lnTo>
                  <a:lnTo>
                    <a:pt x="10957" y="10136"/>
                  </a:lnTo>
                  <a:lnTo>
                    <a:pt x="11505" y="8492"/>
                  </a:lnTo>
                  <a:lnTo>
                    <a:pt x="11779" y="6575"/>
                  </a:lnTo>
                  <a:lnTo>
                    <a:pt x="11505" y="5205"/>
                  </a:lnTo>
                  <a:lnTo>
                    <a:pt x="11231" y="3836"/>
                  </a:lnTo>
                  <a:lnTo>
                    <a:pt x="10957" y="2740"/>
                  </a:lnTo>
                  <a:lnTo>
                    <a:pt x="10135" y="1918"/>
                  </a:lnTo>
                  <a:lnTo>
                    <a:pt x="9314" y="1096"/>
                  </a:lnTo>
                  <a:lnTo>
                    <a:pt x="8218" y="549"/>
                  </a:lnTo>
                  <a:lnTo>
                    <a:pt x="7122" y="275"/>
                  </a:lnTo>
                  <a:lnTo>
                    <a:pt x="5753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Shape 69">
              <a:extLst>
                <a:ext uri="{FF2B5EF4-FFF2-40B4-BE49-F238E27FC236}">
                  <a16:creationId xmlns:a16="http://schemas.microsoft.com/office/drawing/2014/main" id="{AAAD0929-1AEF-EA93-5941-537C6564EF50}"/>
                </a:ext>
              </a:extLst>
            </p:cNvPr>
            <p:cNvSpPr/>
            <p:nvPr/>
          </p:nvSpPr>
          <p:spPr>
            <a:xfrm>
              <a:off x="5227525" y="5148150"/>
              <a:ext cx="253400" cy="328725"/>
            </a:xfrm>
            <a:custGeom>
              <a:avLst/>
              <a:gdLst/>
              <a:ahLst/>
              <a:cxnLst/>
              <a:rect l="0" t="0" r="0" b="0"/>
              <a:pathLst>
                <a:path w="10136" h="13149" extrusionOk="0">
                  <a:moveTo>
                    <a:pt x="5205" y="1"/>
                  </a:moveTo>
                  <a:lnTo>
                    <a:pt x="4109" y="275"/>
                  </a:lnTo>
                  <a:lnTo>
                    <a:pt x="2740" y="549"/>
                  </a:lnTo>
                  <a:lnTo>
                    <a:pt x="1918" y="1096"/>
                  </a:lnTo>
                  <a:lnTo>
                    <a:pt x="1096" y="1918"/>
                  </a:lnTo>
                  <a:lnTo>
                    <a:pt x="548" y="2740"/>
                  </a:lnTo>
                  <a:lnTo>
                    <a:pt x="548" y="3836"/>
                  </a:lnTo>
                  <a:lnTo>
                    <a:pt x="822" y="4931"/>
                  </a:lnTo>
                  <a:lnTo>
                    <a:pt x="1370" y="6027"/>
                  </a:lnTo>
                  <a:lnTo>
                    <a:pt x="2466" y="6849"/>
                  </a:lnTo>
                  <a:lnTo>
                    <a:pt x="4109" y="7397"/>
                  </a:lnTo>
                  <a:lnTo>
                    <a:pt x="6027" y="8218"/>
                  </a:lnTo>
                  <a:lnTo>
                    <a:pt x="6849" y="8766"/>
                  </a:lnTo>
                  <a:lnTo>
                    <a:pt x="7123" y="9588"/>
                  </a:lnTo>
                  <a:lnTo>
                    <a:pt x="6849" y="10136"/>
                  </a:lnTo>
                  <a:lnTo>
                    <a:pt x="6575" y="10684"/>
                  </a:lnTo>
                  <a:lnTo>
                    <a:pt x="5753" y="10958"/>
                  </a:lnTo>
                  <a:lnTo>
                    <a:pt x="4931" y="10958"/>
                  </a:lnTo>
                  <a:lnTo>
                    <a:pt x="3014" y="10684"/>
                  </a:lnTo>
                  <a:lnTo>
                    <a:pt x="1370" y="9862"/>
                  </a:lnTo>
                  <a:lnTo>
                    <a:pt x="1" y="11505"/>
                  </a:lnTo>
                  <a:lnTo>
                    <a:pt x="822" y="12327"/>
                  </a:lnTo>
                  <a:lnTo>
                    <a:pt x="2192" y="12875"/>
                  </a:lnTo>
                  <a:lnTo>
                    <a:pt x="3562" y="13149"/>
                  </a:lnTo>
                  <a:lnTo>
                    <a:pt x="6849" y="13149"/>
                  </a:lnTo>
                  <a:lnTo>
                    <a:pt x="8766" y="12327"/>
                  </a:lnTo>
                  <a:lnTo>
                    <a:pt x="9314" y="11779"/>
                  </a:lnTo>
                  <a:lnTo>
                    <a:pt x="9862" y="10958"/>
                  </a:lnTo>
                  <a:lnTo>
                    <a:pt x="10136" y="10136"/>
                  </a:lnTo>
                  <a:lnTo>
                    <a:pt x="10136" y="9314"/>
                  </a:lnTo>
                  <a:lnTo>
                    <a:pt x="9862" y="7944"/>
                  </a:lnTo>
                  <a:lnTo>
                    <a:pt x="9314" y="6849"/>
                  </a:lnTo>
                  <a:lnTo>
                    <a:pt x="7944" y="6027"/>
                  </a:lnTo>
                  <a:lnTo>
                    <a:pt x="6301" y="5479"/>
                  </a:lnTo>
                  <a:lnTo>
                    <a:pt x="4657" y="4931"/>
                  </a:lnTo>
                  <a:lnTo>
                    <a:pt x="3835" y="4384"/>
                  </a:lnTo>
                  <a:lnTo>
                    <a:pt x="3562" y="3562"/>
                  </a:lnTo>
                  <a:lnTo>
                    <a:pt x="3562" y="3014"/>
                  </a:lnTo>
                  <a:lnTo>
                    <a:pt x="4109" y="2740"/>
                  </a:lnTo>
                  <a:lnTo>
                    <a:pt x="4657" y="2466"/>
                  </a:lnTo>
                  <a:lnTo>
                    <a:pt x="5479" y="2192"/>
                  </a:lnTo>
                  <a:lnTo>
                    <a:pt x="7123" y="2466"/>
                  </a:lnTo>
                  <a:lnTo>
                    <a:pt x="8492" y="3288"/>
                  </a:lnTo>
                  <a:lnTo>
                    <a:pt x="9862" y="1644"/>
                  </a:lnTo>
                  <a:lnTo>
                    <a:pt x="8766" y="823"/>
                  </a:lnTo>
                  <a:lnTo>
                    <a:pt x="7670" y="549"/>
                  </a:lnTo>
                  <a:lnTo>
                    <a:pt x="6575" y="275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317CA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30382842"/>
      </p:ext>
    </p:extLst>
  </p:cSld>
  <p:clrMapOvr>
    <a:masterClrMapping/>
  </p:clrMapOvr>
</p:sld>
</file>

<file path=ppt/theme/theme1.xml><?xml version="1.0" encoding="utf-8"?>
<a:theme xmlns:a="http://schemas.openxmlformats.org/drawingml/2006/main" name="EncaseVTI">
  <a:themeElements>
    <a:clrScheme name="Encase">
      <a:dk1>
        <a:sysClr val="windowText" lastClr="000000"/>
      </a:dk1>
      <a:lt1>
        <a:sysClr val="window" lastClr="FFFFFF"/>
      </a:lt1>
      <a:dk2>
        <a:srgbClr val="1E2121"/>
      </a:dk2>
      <a:lt2>
        <a:srgbClr val="EFECEB"/>
      </a:lt2>
      <a:accent1>
        <a:srgbClr val="717059"/>
      </a:accent1>
      <a:accent2>
        <a:srgbClr val="B9A17E"/>
      </a:accent2>
      <a:accent3>
        <a:srgbClr val="766752"/>
      </a:accent3>
      <a:accent4>
        <a:srgbClr val="A28578"/>
      </a:accent4>
      <a:accent5>
        <a:srgbClr val="6E736D"/>
      </a:accent5>
      <a:accent6>
        <a:srgbClr val="BE8366"/>
      </a:accent6>
      <a:hlink>
        <a:srgbClr val="B5714F"/>
      </a:hlink>
      <a:folHlink>
        <a:srgbClr val="7B6B4C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caseVTI" id="{C293990F-FDB3-4ED3-8175-FB79CE5A2A12}" vid="{A5662C19-271F-459F-B4ED-861A9823764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8A5C97192244388FDFA6AA364D352" ma:contentTypeVersion="6" ma:contentTypeDescription="Create a new document." ma:contentTypeScope="" ma:versionID="d150e2e22cb6e2b4cc7802148cc80853">
  <xsd:schema xmlns:xsd="http://www.w3.org/2001/XMLSchema" xmlns:xs="http://www.w3.org/2001/XMLSchema" xmlns:p="http://schemas.microsoft.com/office/2006/metadata/properties" xmlns:ns2="1905f674-44e9-4fe8-aba8-fa5231042d0d" xmlns:ns3="45cc71a2-5d02-4f72-9b33-222d7a1b039a" targetNamespace="http://schemas.microsoft.com/office/2006/metadata/properties" ma:root="true" ma:fieldsID="852c6b86563755f45b31eeadbed8b014" ns2:_="" ns3:_="">
    <xsd:import namespace="1905f674-44e9-4fe8-aba8-fa5231042d0d"/>
    <xsd:import namespace="45cc71a2-5d02-4f72-9b33-222d7a1b03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05f674-44e9-4fe8-aba8-fa5231042d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cc71a2-5d02-4f72-9b33-222d7a1b039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A5A55C-F5DA-4F2D-9BD3-67C51BE644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14B96A-762C-432B-8F26-02D2D01286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05f674-44e9-4fe8-aba8-fa5231042d0d"/>
    <ds:schemaRef ds:uri="45cc71a2-5d02-4f72-9b33-222d7a1b03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A78BBD-0902-4BA6-88D1-8401542FEF89}">
  <ds:schemaRefs>
    <ds:schemaRef ds:uri="1905f674-44e9-4fe8-aba8-fa5231042d0d"/>
    <ds:schemaRef ds:uri="http://schemas.microsoft.com/office/2006/metadata/properties"/>
    <ds:schemaRef ds:uri="http://schemas.microsoft.com/office/infopath/2007/PartnerControls"/>
    <ds:schemaRef ds:uri="45cc71a2-5d02-4f72-9b33-222d7a1b039a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1856</TotalTime>
  <Words>5130</Words>
  <Application>Microsoft Office PowerPoint</Application>
  <PresentationFormat>Panorámica</PresentationFormat>
  <Paragraphs>807</Paragraphs>
  <Slides>79</Slides>
  <Notes>47</Notes>
  <HiddenSlides>0</HiddenSlides>
  <MMClips>0</MMClips>
  <ScaleCrop>false</ScaleCrop>
  <HeadingPairs>
    <vt:vector size="6" baseType="variant">
      <vt:variant>
        <vt:lpstr>Fuentes usadas</vt:lpstr>
      </vt:variant>
      <vt:variant>
        <vt:i4>25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79</vt:i4>
      </vt:variant>
    </vt:vector>
  </HeadingPairs>
  <TitlesOfParts>
    <vt:vector size="105" baseType="lpstr">
      <vt:lpstr>Abadi</vt:lpstr>
      <vt:lpstr>ADLaM Display</vt:lpstr>
      <vt:lpstr>Aharoni</vt:lpstr>
      <vt:lpstr>Algerian</vt:lpstr>
      <vt:lpstr>Amasis MT Pro</vt:lpstr>
      <vt:lpstr>Amasis MT Pro Medium</vt:lpstr>
      <vt:lpstr>Aptos</vt:lpstr>
      <vt:lpstr>Aptos Black</vt:lpstr>
      <vt:lpstr>Arial</vt:lpstr>
      <vt:lpstr>Avenir Next LT Pro</vt:lpstr>
      <vt:lpstr>Avenir Next LT Pro Light</vt:lpstr>
      <vt:lpstr>Bahnschrift SemiBold</vt:lpstr>
      <vt:lpstr>Berlin Sans FB Demi</vt:lpstr>
      <vt:lpstr>Biome</vt:lpstr>
      <vt:lpstr>Calibri</vt:lpstr>
      <vt:lpstr>Courier New</vt:lpstr>
      <vt:lpstr>Fredoka One</vt:lpstr>
      <vt:lpstr>Intro Rust</vt:lpstr>
      <vt:lpstr>Montserrat</vt:lpstr>
      <vt:lpstr>Open Sans</vt:lpstr>
      <vt:lpstr>Symbol</vt:lpstr>
      <vt:lpstr>Tahoma</vt:lpstr>
      <vt:lpstr>Trebuchet MS</vt:lpstr>
      <vt:lpstr>Verdana</vt:lpstr>
      <vt:lpstr>Wingdings</vt:lpstr>
      <vt:lpstr>EncaseVTI</vt:lpstr>
      <vt:lpstr>Presentación de PowerPoint</vt:lpstr>
      <vt:lpstr>Presentación de PowerPoint</vt:lpstr>
      <vt:lpstr>Presentación de PowerPoint</vt:lpstr>
      <vt:lpstr>Presentación de PowerPoint</vt:lpstr>
      <vt:lpstr>Régimen de Regularización de Obligaciones Tributarias, Aduaneras y de Seguridad Social. “Moratoria”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Régimen de Regularización de Activos. “Blanqueo”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Modificaciones en el Impuesto sobre los Bienes Personales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Caranta</dc:creator>
  <cp:lastModifiedBy>Martin Caranta</cp:lastModifiedBy>
  <cp:revision>8</cp:revision>
  <dcterms:created xsi:type="dcterms:W3CDTF">2024-07-20T11:00:18Z</dcterms:created>
  <dcterms:modified xsi:type="dcterms:W3CDTF">2024-07-25T19:11:13Z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0x010100A2C8A5C97192244388FDFA6AA364D352</vt:lpwstr>
  </property>
</Properties>
</file>